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7" r:id="rId4"/>
    <p:sldId id="269" r:id="rId5"/>
    <p:sldId id="290" r:id="rId6"/>
    <p:sldId id="291" r:id="rId7"/>
    <p:sldId id="292" r:id="rId8"/>
    <p:sldId id="293" r:id="rId9"/>
    <p:sldId id="301" r:id="rId10"/>
    <p:sldId id="296" r:id="rId11"/>
    <p:sldId id="297" r:id="rId12"/>
    <p:sldId id="294" r:id="rId13"/>
    <p:sldId id="299" r:id="rId14"/>
    <p:sldId id="302" r:id="rId15"/>
    <p:sldId id="319" r:id="rId16"/>
    <p:sldId id="303" r:id="rId17"/>
    <p:sldId id="306" r:id="rId18"/>
    <p:sldId id="309" r:id="rId19"/>
    <p:sldId id="304" r:id="rId20"/>
    <p:sldId id="313" r:id="rId21"/>
    <p:sldId id="311" r:id="rId22"/>
    <p:sldId id="314" r:id="rId23"/>
    <p:sldId id="320" r:id="rId24"/>
    <p:sldId id="316" r:id="rId25"/>
    <p:sldId id="317" r:id="rId26"/>
    <p:sldId id="318" r:id="rId27"/>
    <p:sldId id="274" r:id="rId28"/>
    <p:sldId id="262" r:id="rId29"/>
    <p:sldId id="2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862F"/>
    <a:srgbClr val="7BBA4A"/>
    <a:srgbClr val="FEE069"/>
    <a:srgbClr val="F5F5F5"/>
    <a:srgbClr val="539432"/>
    <a:srgbClr val="CCDAE6"/>
    <a:srgbClr val="FAB941"/>
    <a:srgbClr val="ACD192"/>
    <a:srgbClr val="FFCD0D"/>
    <a:srgbClr val="D2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7" autoAdjust="0"/>
    <p:restoredTop sz="85401" autoAdjust="0"/>
  </p:normalViewPr>
  <p:slideViewPr>
    <p:cSldViewPr>
      <p:cViewPr>
        <p:scale>
          <a:sx n="90" d="100"/>
          <a:sy n="90" d="100"/>
        </p:scale>
        <p:origin x="143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2408"/>
    </p:cViewPr>
  </p:sorterViewPr>
  <p:notesViewPr>
    <p:cSldViewPr>
      <p:cViewPr varScale="1">
        <p:scale>
          <a:sx n="56" d="100"/>
          <a:sy n="56" d="100"/>
        </p:scale>
        <p:origin x="-28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B2C92-5491-9A45-9AEE-76CF7ABF01E8}" type="doc">
      <dgm:prSet loTypeId="urn:microsoft.com/office/officeart/2005/8/layout/arrow5" loCatId="" qsTypeId="urn:microsoft.com/office/officeart/2005/8/quickstyle/simple2" qsCatId="simple" csTypeId="urn:microsoft.com/office/officeart/2005/8/colors/accent1_2" csCatId="accent1" phldr="1"/>
      <dgm:spPr/>
      <dgm:t>
        <a:bodyPr/>
        <a:lstStyle/>
        <a:p>
          <a:endParaRPr lang="en-US"/>
        </a:p>
      </dgm:t>
    </dgm:pt>
    <dgm:pt modelId="{893CC509-11EE-E04B-BEDD-E2241109222C}">
      <dgm:prSet phldrT="[Text]" custT="1"/>
      <dgm:spPr/>
      <dgm:t>
        <a:bodyPr/>
        <a:lstStyle/>
        <a:p>
          <a:r>
            <a:rPr lang="en-US" sz="1600" b="1" dirty="0"/>
            <a:t>Financiers</a:t>
          </a:r>
        </a:p>
        <a:p>
          <a:r>
            <a:rPr lang="en-US" sz="1600" dirty="0">
              <a:latin typeface="Calibri"/>
              <a:cs typeface="Calibri"/>
            </a:rPr>
            <a:t>- predictability of </a:t>
          </a:r>
          <a:r>
            <a:rPr lang="en-US" sz="1600" dirty="0" smtClean="0">
              <a:latin typeface="Calibri"/>
              <a:cs typeface="Calibri"/>
            </a:rPr>
            <a:t>risks</a:t>
          </a:r>
        </a:p>
        <a:p>
          <a:r>
            <a:rPr lang="en-US" sz="1600" dirty="0" smtClean="0">
              <a:latin typeface="Calibri"/>
              <a:cs typeface="Calibri"/>
            </a:rPr>
            <a:t>- standardization</a:t>
          </a:r>
        </a:p>
        <a:p>
          <a:r>
            <a:rPr lang="en-US" sz="1600" dirty="0" smtClean="0">
              <a:latin typeface="Calibri"/>
              <a:cs typeface="Calibri"/>
            </a:rPr>
            <a:t>- cash flows (IRR, NPV)</a:t>
          </a:r>
        </a:p>
        <a:p>
          <a:r>
            <a:rPr lang="en-US" sz="1600" dirty="0" smtClean="0">
              <a:latin typeface="Calibri"/>
              <a:cs typeface="Calibri"/>
            </a:rPr>
            <a:t>- transaction costs</a:t>
          </a:r>
          <a:endParaRPr lang="en-US" sz="1600" dirty="0">
            <a:latin typeface="Calibri"/>
            <a:cs typeface="Calibri"/>
          </a:endParaRPr>
        </a:p>
      </dgm:t>
    </dgm:pt>
    <dgm:pt modelId="{69B0C77E-2B91-434F-AD3E-3323F38EBAB5}" type="parTrans" cxnId="{5D5516F1-CE5F-7C42-987D-08037647706B}">
      <dgm:prSet/>
      <dgm:spPr/>
      <dgm:t>
        <a:bodyPr/>
        <a:lstStyle/>
        <a:p>
          <a:endParaRPr lang="en-US"/>
        </a:p>
      </dgm:t>
    </dgm:pt>
    <dgm:pt modelId="{2D4823E1-9EC9-D94A-BD25-C06344292B76}" type="sibTrans" cxnId="{5D5516F1-CE5F-7C42-987D-08037647706B}">
      <dgm:prSet/>
      <dgm:spPr/>
      <dgm:t>
        <a:bodyPr/>
        <a:lstStyle/>
        <a:p>
          <a:endParaRPr lang="en-US"/>
        </a:p>
      </dgm:t>
    </dgm:pt>
    <dgm:pt modelId="{19CDAA43-4F8D-0344-B2C7-59B8BAE7479E}">
      <dgm:prSet phldrT="[Text]" custT="1"/>
      <dgm:spPr/>
      <dgm:t>
        <a:bodyPr/>
        <a:lstStyle/>
        <a:p>
          <a:r>
            <a:rPr lang="en-US" sz="1600" b="1" dirty="0" smtClean="0"/>
            <a:t>Local EPC </a:t>
          </a:r>
          <a:r>
            <a:rPr lang="en-US" sz="1600" b="1" dirty="0"/>
            <a:t>projects </a:t>
          </a:r>
        </a:p>
        <a:p>
          <a:r>
            <a:rPr lang="en-US" sz="1600" dirty="0">
              <a:latin typeface="Calibri"/>
              <a:cs typeface="Calibri"/>
            </a:rPr>
            <a:t>- capacity constraints (no core business)</a:t>
          </a:r>
        </a:p>
        <a:p>
          <a:r>
            <a:rPr lang="en-US" sz="1600" dirty="0">
              <a:latin typeface="Calibri"/>
              <a:cs typeface="Calibri"/>
            </a:rPr>
            <a:t>- </a:t>
          </a:r>
          <a:r>
            <a:rPr lang="en-US" sz="1600" dirty="0" smtClean="0">
              <a:latin typeface="Calibri"/>
              <a:cs typeface="Calibri"/>
            </a:rPr>
            <a:t> Bankability mentality</a:t>
          </a:r>
          <a:endParaRPr lang="en-US" sz="1600" dirty="0">
            <a:latin typeface="Calibri"/>
            <a:cs typeface="Calibri"/>
          </a:endParaRPr>
        </a:p>
        <a:p>
          <a:r>
            <a:rPr lang="en-US" sz="1600" dirty="0">
              <a:latin typeface="Calibri"/>
              <a:cs typeface="Calibri"/>
            </a:rPr>
            <a:t>- </a:t>
          </a:r>
          <a:r>
            <a:rPr lang="en-US" sz="1600" dirty="0" smtClean="0">
              <a:latin typeface="Calibri"/>
              <a:cs typeface="Calibri"/>
            </a:rPr>
            <a:t>ESA Accounting rules</a:t>
          </a:r>
          <a:endParaRPr lang="en-US" sz="1600" dirty="0">
            <a:latin typeface="Calibri"/>
            <a:cs typeface="Calibri"/>
          </a:endParaRPr>
        </a:p>
        <a:p>
          <a:r>
            <a:rPr lang="en-US" sz="1600" dirty="0">
              <a:latin typeface="Calibri"/>
              <a:cs typeface="Calibri"/>
            </a:rPr>
            <a:t>- bundling </a:t>
          </a:r>
          <a:r>
            <a:rPr lang="en-US" sz="1600" dirty="0" smtClean="0">
              <a:latin typeface="Calibri"/>
              <a:cs typeface="Calibri"/>
            </a:rPr>
            <a:t>needs</a:t>
          </a:r>
          <a:endParaRPr lang="en-US" sz="1600" dirty="0">
            <a:latin typeface="Calibri"/>
            <a:cs typeface="Calibri"/>
          </a:endParaRPr>
        </a:p>
      </dgm:t>
    </dgm:pt>
    <dgm:pt modelId="{B6EFAE0C-8EE9-1C49-86D0-2255FFE016AF}" type="parTrans" cxnId="{8242AA80-0215-DF48-9A61-E4C72424F00A}">
      <dgm:prSet/>
      <dgm:spPr/>
      <dgm:t>
        <a:bodyPr/>
        <a:lstStyle/>
        <a:p>
          <a:endParaRPr lang="en-US"/>
        </a:p>
      </dgm:t>
    </dgm:pt>
    <dgm:pt modelId="{5778A3EF-4751-BA4A-BB5F-E2FB7281D2C0}" type="sibTrans" cxnId="{8242AA80-0215-DF48-9A61-E4C72424F00A}">
      <dgm:prSet/>
      <dgm:spPr/>
      <dgm:t>
        <a:bodyPr/>
        <a:lstStyle/>
        <a:p>
          <a:endParaRPr lang="en-US"/>
        </a:p>
      </dgm:t>
    </dgm:pt>
    <dgm:pt modelId="{CCE1BDB8-8313-2343-9308-D0BDA5535C38}" type="pres">
      <dgm:prSet presAssocID="{6D7B2C92-5491-9A45-9AEE-76CF7ABF01E8}" presName="diagram" presStyleCnt="0">
        <dgm:presLayoutVars>
          <dgm:dir/>
          <dgm:resizeHandles val="exact"/>
        </dgm:presLayoutVars>
      </dgm:prSet>
      <dgm:spPr/>
      <dgm:t>
        <a:bodyPr/>
        <a:lstStyle/>
        <a:p>
          <a:endParaRPr lang="en-US"/>
        </a:p>
      </dgm:t>
    </dgm:pt>
    <dgm:pt modelId="{E1A051BA-1D5B-0545-8D84-92F9F5896FB8}" type="pres">
      <dgm:prSet presAssocID="{893CC509-11EE-E04B-BEDD-E2241109222C}" presName="arrow" presStyleLbl="node1" presStyleIdx="0" presStyleCnt="2" custScaleX="105520" custScaleY="113331" custRadScaleRad="74336" custRadScaleInc="197">
        <dgm:presLayoutVars>
          <dgm:bulletEnabled val="1"/>
        </dgm:presLayoutVars>
      </dgm:prSet>
      <dgm:spPr/>
      <dgm:t>
        <a:bodyPr/>
        <a:lstStyle/>
        <a:p>
          <a:endParaRPr lang="en-US"/>
        </a:p>
      </dgm:t>
    </dgm:pt>
    <dgm:pt modelId="{394AB6A3-5413-0843-BB15-4B255DAEDFE0}" type="pres">
      <dgm:prSet presAssocID="{19CDAA43-4F8D-0344-B2C7-59B8BAE7479E}" presName="arrow" presStyleLbl="node1" presStyleIdx="1" presStyleCnt="2" custScaleX="108851" custScaleY="103601">
        <dgm:presLayoutVars>
          <dgm:bulletEnabled val="1"/>
        </dgm:presLayoutVars>
      </dgm:prSet>
      <dgm:spPr/>
      <dgm:t>
        <a:bodyPr/>
        <a:lstStyle/>
        <a:p>
          <a:endParaRPr lang="en-US"/>
        </a:p>
      </dgm:t>
    </dgm:pt>
  </dgm:ptLst>
  <dgm:cxnLst>
    <dgm:cxn modelId="{AD63C306-1275-444D-ABF1-6637946CB644}" type="presOf" srcId="{893CC509-11EE-E04B-BEDD-E2241109222C}" destId="{E1A051BA-1D5B-0545-8D84-92F9F5896FB8}" srcOrd="0" destOrd="0" presId="urn:microsoft.com/office/officeart/2005/8/layout/arrow5"/>
    <dgm:cxn modelId="{BEF99301-AEAC-4F46-BB08-C8933F14B40D}" type="presOf" srcId="{6D7B2C92-5491-9A45-9AEE-76CF7ABF01E8}" destId="{CCE1BDB8-8313-2343-9308-D0BDA5535C38}" srcOrd="0" destOrd="0" presId="urn:microsoft.com/office/officeart/2005/8/layout/arrow5"/>
    <dgm:cxn modelId="{5D5516F1-CE5F-7C42-987D-08037647706B}" srcId="{6D7B2C92-5491-9A45-9AEE-76CF7ABF01E8}" destId="{893CC509-11EE-E04B-BEDD-E2241109222C}" srcOrd="0" destOrd="0" parTransId="{69B0C77E-2B91-434F-AD3E-3323F38EBAB5}" sibTransId="{2D4823E1-9EC9-D94A-BD25-C06344292B76}"/>
    <dgm:cxn modelId="{5932CCB6-CA6A-6C4C-AEB6-621BFC955A42}" type="presOf" srcId="{19CDAA43-4F8D-0344-B2C7-59B8BAE7479E}" destId="{394AB6A3-5413-0843-BB15-4B255DAEDFE0}" srcOrd="0" destOrd="0" presId="urn:microsoft.com/office/officeart/2005/8/layout/arrow5"/>
    <dgm:cxn modelId="{8242AA80-0215-DF48-9A61-E4C72424F00A}" srcId="{6D7B2C92-5491-9A45-9AEE-76CF7ABF01E8}" destId="{19CDAA43-4F8D-0344-B2C7-59B8BAE7479E}" srcOrd="1" destOrd="0" parTransId="{B6EFAE0C-8EE9-1C49-86D0-2255FFE016AF}" sibTransId="{5778A3EF-4751-BA4A-BB5F-E2FB7281D2C0}"/>
    <dgm:cxn modelId="{89B69367-83DF-104A-B1CA-136F18971338}" type="presParOf" srcId="{CCE1BDB8-8313-2343-9308-D0BDA5535C38}" destId="{E1A051BA-1D5B-0545-8D84-92F9F5896FB8}" srcOrd="0" destOrd="0" presId="urn:microsoft.com/office/officeart/2005/8/layout/arrow5"/>
    <dgm:cxn modelId="{19D92D7E-AC49-1C4F-AD9D-F87A6BEFCE4D}" type="presParOf" srcId="{CCE1BDB8-8313-2343-9308-D0BDA5535C38}" destId="{394AB6A3-5413-0843-BB15-4B255DAEDFE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82BA2-7D12-7D47-9E8F-E47C02FC55D0}" type="doc">
      <dgm:prSet loTypeId="urn:microsoft.com/office/officeart/2005/8/layout/hProcess4" loCatId="" qsTypeId="urn:microsoft.com/office/officeart/2005/8/quickstyle/simple4" qsCatId="simple" csTypeId="urn:microsoft.com/office/officeart/2005/8/colors/accent3_2" csCatId="accent3" phldr="1"/>
      <dgm:spPr/>
      <dgm:t>
        <a:bodyPr/>
        <a:lstStyle/>
        <a:p>
          <a:endParaRPr lang="fr-FR"/>
        </a:p>
      </dgm:t>
    </dgm:pt>
    <dgm:pt modelId="{28699E9D-42D1-2F40-9261-BA7F25199427}">
      <dgm:prSet phldrT="[Texte]"/>
      <dgm:spPr>
        <a:solidFill>
          <a:srgbClr val="0B5379"/>
        </a:solidFill>
      </dgm:spPr>
      <dgm:t>
        <a:bodyPr/>
        <a:lstStyle/>
        <a:p>
          <a:r>
            <a:rPr lang="en-GB" noProof="0" dirty="0"/>
            <a:t>In-depth study</a:t>
          </a:r>
        </a:p>
      </dgm:t>
    </dgm:pt>
    <dgm:pt modelId="{D04DA402-8A61-774D-936A-1DF67AD51542}" type="parTrans" cxnId="{125566CD-6FFA-2945-870F-FD2C9FB8FE5F}">
      <dgm:prSet/>
      <dgm:spPr/>
      <dgm:t>
        <a:bodyPr/>
        <a:lstStyle/>
        <a:p>
          <a:endParaRPr lang="fr-FR"/>
        </a:p>
      </dgm:t>
    </dgm:pt>
    <dgm:pt modelId="{3E0B6FEA-C2D9-614B-89F6-B8601BB27AB5}" type="sibTrans" cxnId="{125566CD-6FFA-2945-870F-FD2C9FB8FE5F}">
      <dgm:prSet/>
      <dgm:spPr>
        <a:solidFill>
          <a:srgbClr val="CCDAE7">
            <a:alpha val="90000"/>
          </a:srgbClr>
        </a:solidFill>
      </dgm:spPr>
      <dgm:t>
        <a:bodyPr/>
        <a:lstStyle/>
        <a:p>
          <a:endParaRPr lang="fr-FR"/>
        </a:p>
      </dgm:t>
    </dgm:pt>
    <dgm:pt modelId="{98B71D03-C12D-5D46-9C61-FDA94A0B61FE}">
      <dgm:prSet phldrT="[Texte]"/>
      <dgm:spPr>
        <a:ln>
          <a:solidFill>
            <a:srgbClr val="0B5379"/>
          </a:solidFill>
        </a:ln>
      </dgm:spPr>
      <dgm:t>
        <a:bodyPr/>
        <a:lstStyle/>
        <a:p>
          <a:r>
            <a:rPr lang="en-GB" noProof="0" dirty="0" smtClean="0"/>
            <a:t>26 </a:t>
          </a:r>
          <a:r>
            <a:rPr lang="en-GB" noProof="0" dirty="0"/>
            <a:t>models analysed</a:t>
          </a:r>
        </a:p>
      </dgm:t>
    </dgm:pt>
    <dgm:pt modelId="{A059C5B3-F06A-784C-A85B-8EEF61EBDF74}" type="parTrans" cxnId="{CC176221-8319-AF46-95CE-B46054A6B33D}">
      <dgm:prSet/>
      <dgm:spPr/>
      <dgm:t>
        <a:bodyPr/>
        <a:lstStyle/>
        <a:p>
          <a:endParaRPr lang="fr-FR"/>
        </a:p>
      </dgm:t>
    </dgm:pt>
    <dgm:pt modelId="{0CA87438-8E56-6C45-92D3-FCCA0A3D29BE}" type="sibTrans" cxnId="{CC176221-8319-AF46-95CE-B46054A6B33D}">
      <dgm:prSet/>
      <dgm:spPr/>
      <dgm:t>
        <a:bodyPr/>
        <a:lstStyle/>
        <a:p>
          <a:endParaRPr lang="fr-FR"/>
        </a:p>
      </dgm:t>
    </dgm:pt>
    <dgm:pt modelId="{D431635A-C7D6-4745-8C13-3DC29F986D4C}">
      <dgm:prSet phldrT="[Texte]"/>
      <dgm:spPr>
        <a:ln>
          <a:solidFill>
            <a:srgbClr val="0B5379"/>
          </a:solidFill>
        </a:ln>
      </dgm:spPr>
      <dgm:t>
        <a:bodyPr/>
        <a:lstStyle/>
        <a:p>
          <a:r>
            <a:rPr lang="en-GB" noProof="0" dirty="0"/>
            <a:t>Guidance material</a:t>
          </a:r>
        </a:p>
      </dgm:t>
    </dgm:pt>
    <dgm:pt modelId="{88CF59BC-C5DA-C243-AC71-9BE03963A2A7}" type="parTrans" cxnId="{3F495F48-7AF9-2443-ACAF-631115A6783B}">
      <dgm:prSet/>
      <dgm:spPr/>
      <dgm:t>
        <a:bodyPr/>
        <a:lstStyle/>
        <a:p>
          <a:endParaRPr lang="fr-FR"/>
        </a:p>
      </dgm:t>
    </dgm:pt>
    <dgm:pt modelId="{02B789EE-AD40-774F-A9EA-460BC8AD6A5B}" type="sibTrans" cxnId="{3F495F48-7AF9-2443-ACAF-631115A6783B}">
      <dgm:prSet/>
      <dgm:spPr/>
      <dgm:t>
        <a:bodyPr/>
        <a:lstStyle/>
        <a:p>
          <a:endParaRPr lang="fr-FR"/>
        </a:p>
      </dgm:t>
    </dgm:pt>
    <dgm:pt modelId="{6168B863-3DDE-6843-9F74-B90482967939}">
      <dgm:prSet phldrT="[Texte]"/>
      <dgm:spPr>
        <a:solidFill>
          <a:srgbClr val="0B5379"/>
        </a:solidFill>
      </dgm:spPr>
      <dgm:t>
        <a:bodyPr/>
        <a:lstStyle/>
        <a:p>
          <a:r>
            <a:rPr lang="en-GB" noProof="0" dirty="0"/>
            <a:t>3 Pilot projects</a:t>
          </a:r>
        </a:p>
      </dgm:t>
    </dgm:pt>
    <dgm:pt modelId="{38074D84-1944-BF41-8943-FBD89276C130}" type="parTrans" cxnId="{DBA52425-C20E-5E44-A960-F93D85DCF4A9}">
      <dgm:prSet/>
      <dgm:spPr/>
      <dgm:t>
        <a:bodyPr/>
        <a:lstStyle/>
        <a:p>
          <a:endParaRPr lang="fr-FR"/>
        </a:p>
      </dgm:t>
    </dgm:pt>
    <dgm:pt modelId="{B4CEDBE3-D672-ED45-95A1-B117753A3776}" type="sibTrans" cxnId="{DBA52425-C20E-5E44-A960-F93D85DCF4A9}">
      <dgm:prSet/>
      <dgm:spPr>
        <a:solidFill>
          <a:srgbClr val="CCDAE7">
            <a:alpha val="90000"/>
          </a:srgbClr>
        </a:solidFill>
      </dgm:spPr>
      <dgm:t>
        <a:bodyPr/>
        <a:lstStyle/>
        <a:p>
          <a:endParaRPr lang="fr-FR"/>
        </a:p>
      </dgm:t>
    </dgm:pt>
    <dgm:pt modelId="{1F8E24C9-02DD-A84D-8802-379FDFD22B6F}">
      <dgm:prSet phldrT="[Texte]"/>
      <dgm:spPr>
        <a:ln>
          <a:solidFill>
            <a:srgbClr val="0B5379"/>
          </a:solidFill>
        </a:ln>
      </dgm:spPr>
      <dgm:t>
        <a:bodyPr/>
        <a:lstStyle/>
        <a:p>
          <a:r>
            <a:rPr lang="en-GB" noProof="0"/>
            <a:t>Liège (BE)</a:t>
          </a:r>
        </a:p>
      </dgm:t>
    </dgm:pt>
    <dgm:pt modelId="{2E84DA79-4DEC-C44F-907D-AA1AC71BBDF1}" type="parTrans" cxnId="{615D7365-2D7A-9648-8FF5-0F9D9819D1ED}">
      <dgm:prSet/>
      <dgm:spPr/>
      <dgm:t>
        <a:bodyPr/>
        <a:lstStyle/>
        <a:p>
          <a:endParaRPr lang="fr-FR"/>
        </a:p>
      </dgm:t>
    </dgm:pt>
    <dgm:pt modelId="{2B5B0131-6483-684C-875F-99B893ACD087}" type="sibTrans" cxnId="{615D7365-2D7A-9648-8FF5-0F9D9819D1ED}">
      <dgm:prSet/>
      <dgm:spPr/>
      <dgm:t>
        <a:bodyPr/>
        <a:lstStyle/>
        <a:p>
          <a:endParaRPr lang="fr-FR"/>
        </a:p>
      </dgm:t>
    </dgm:pt>
    <dgm:pt modelId="{A9F36747-056A-1B40-B17C-CEE9C114AF7E}">
      <dgm:prSet phldrT="[Texte]"/>
      <dgm:spPr>
        <a:ln>
          <a:solidFill>
            <a:srgbClr val="0B5379"/>
          </a:solidFill>
        </a:ln>
      </dgm:spPr>
      <dgm:t>
        <a:bodyPr/>
        <a:lstStyle/>
        <a:p>
          <a:r>
            <a:rPr lang="en-GB" noProof="0" dirty="0"/>
            <a:t>Murcia (S)</a:t>
          </a:r>
        </a:p>
      </dgm:t>
    </dgm:pt>
    <dgm:pt modelId="{24B60D4B-7F46-D848-987C-AE293E283394}" type="parTrans" cxnId="{A12AD8A0-7B02-9347-9F81-0688A3DBAE88}">
      <dgm:prSet/>
      <dgm:spPr/>
      <dgm:t>
        <a:bodyPr/>
        <a:lstStyle/>
        <a:p>
          <a:endParaRPr lang="fr-FR"/>
        </a:p>
      </dgm:t>
    </dgm:pt>
    <dgm:pt modelId="{894EA90D-0AA5-0048-BA3C-82E3C2B6672D}" type="sibTrans" cxnId="{A12AD8A0-7B02-9347-9F81-0688A3DBAE88}">
      <dgm:prSet/>
      <dgm:spPr/>
      <dgm:t>
        <a:bodyPr/>
        <a:lstStyle/>
        <a:p>
          <a:endParaRPr lang="fr-FR"/>
        </a:p>
      </dgm:t>
    </dgm:pt>
    <dgm:pt modelId="{E88A42F4-93AE-6F4A-9CCB-CFF44660ACCE}">
      <dgm:prSet phldrT="[Texte]"/>
      <dgm:spPr>
        <a:solidFill>
          <a:srgbClr val="0B5379"/>
        </a:solidFill>
      </dgm:spPr>
      <dgm:t>
        <a:bodyPr/>
        <a:lstStyle/>
        <a:p>
          <a:r>
            <a:rPr lang="en-GB" noProof="0" dirty="0"/>
            <a:t>10 focus countries</a:t>
          </a:r>
        </a:p>
      </dgm:t>
    </dgm:pt>
    <dgm:pt modelId="{6C36AACF-9B15-664C-9729-B53129B56259}" type="parTrans" cxnId="{534DD36B-30DD-A541-BF72-256BEC4B7F8B}">
      <dgm:prSet/>
      <dgm:spPr/>
      <dgm:t>
        <a:bodyPr/>
        <a:lstStyle/>
        <a:p>
          <a:endParaRPr lang="fr-FR"/>
        </a:p>
      </dgm:t>
    </dgm:pt>
    <dgm:pt modelId="{145E4318-EB11-1049-9B18-9F762E55FC79}" type="sibTrans" cxnId="{534DD36B-30DD-A541-BF72-256BEC4B7F8B}">
      <dgm:prSet/>
      <dgm:spPr/>
      <dgm:t>
        <a:bodyPr/>
        <a:lstStyle/>
        <a:p>
          <a:endParaRPr lang="fr-FR"/>
        </a:p>
      </dgm:t>
    </dgm:pt>
    <dgm:pt modelId="{3C664D15-0CEA-924A-B861-8839016D69D2}">
      <dgm:prSet phldrT="[Texte]"/>
      <dgm:spPr>
        <a:ln>
          <a:solidFill>
            <a:srgbClr val="0B5379"/>
          </a:solidFill>
        </a:ln>
      </dgm:spPr>
      <dgm:t>
        <a:bodyPr/>
        <a:lstStyle/>
        <a:p>
          <a:r>
            <a:rPr lang="en-GB" noProof="0"/>
            <a:t>Guidance material</a:t>
          </a:r>
        </a:p>
      </dgm:t>
    </dgm:pt>
    <dgm:pt modelId="{B5898883-61CA-FC4D-B987-E1C7D11AB694}" type="parTrans" cxnId="{4B53C3BD-AF6F-AA4F-9E28-AA93ED95C0BC}">
      <dgm:prSet/>
      <dgm:spPr/>
      <dgm:t>
        <a:bodyPr/>
        <a:lstStyle/>
        <a:p>
          <a:endParaRPr lang="fr-FR"/>
        </a:p>
      </dgm:t>
    </dgm:pt>
    <dgm:pt modelId="{6AE676D8-10DE-2B4D-B178-28DF5FE9B76B}" type="sibTrans" cxnId="{4B53C3BD-AF6F-AA4F-9E28-AA93ED95C0BC}">
      <dgm:prSet/>
      <dgm:spPr/>
      <dgm:t>
        <a:bodyPr/>
        <a:lstStyle/>
        <a:p>
          <a:endParaRPr lang="fr-FR"/>
        </a:p>
      </dgm:t>
    </dgm:pt>
    <dgm:pt modelId="{6E685411-4FA5-F54C-A675-0DC7D72DC7BD}">
      <dgm:prSet phldrT="[Texte]"/>
      <dgm:spPr>
        <a:ln>
          <a:solidFill>
            <a:srgbClr val="0B5379"/>
          </a:solidFill>
        </a:ln>
      </dgm:spPr>
      <dgm:t>
        <a:bodyPr/>
        <a:lstStyle/>
        <a:p>
          <a:r>
            <a:rPr lang="en-GB" noProof="0"/>
            <a:t>Capacity building</a:t>
          </a:r>
        </a:p>
      </dgm:t>
    </dgm:pt>
    <dgm:pt modelId="{B8212320-B80C-0942-B214-295B0EF209C3}" type="parTrans" cxnId="{916CEC92-5051-5D47-973D-2F56966EEA66}">
      <dgm:prSet/>
      <dgm:spPr/>
      <dgm:t>
        <a:bodyPr/>
        <a:lstStyle/>
        <a:p>
          <a:endParaRPr lang="fr-FR"/>
        </a:p>
      </dgm:t>
    </dgm:pt>
    <dgm:pt modelId="{FC1853A6-566A-5E4D-9C19-2F61830F3C1F}" type="sibTrans" cxnId="{916CEC92-5051-5D47-973D-2F56966EEA66}">
      <dgm:prSet/>
      <dgm:spPr/>
      <dgm:t>
        <a:bodyPr/>
        <a:lstStyle/>
        <a:p>
          <a:endParaRPr lang="fr-FR"/>
        </a:p>
      </dgm:t>
    </dgm:pt>
    <dgm:pt modelId="{1D73A2A4-2174-634C-BD56-67CFABDE4941}">
      <dgm:prSet phldrT="[Texte]"/>
      <dgm:spPr>
        <a:ln>
          <a:solidFill>
            <a:srgbClr val="0B5379"/>
          </a:solidFill>
        </a:ln>
      </dgm:spPr>
      <dgm:t>
        <a:bodyPr/>
        <a:lstStyle/>
        <a:p>
          <a:r>
            <a:rPr lang="en-GB" noProof="0"/>
            <a:t>Rodhope (BG)</a:t>
          </a:r>
        </a:p>
      </dgm:t>
    </dgm:pt>
    <dgm:pt modelId="{45A24CA2-35C4-6A4A-B024-A48ACCA3F38C}" type="parTrans" cxnId="{6BB4F704-36FF-3042-B5D5-4CDF4F7C12C8}">
      <dgm:prSet/>
      <dgm:spPr/>
      <dgm:t>
        <a:bodyPr/>
        <a:lstStyle/>
        <a:p>
          <a:endParaRPr lang="fr-FR"/>
        </a:p>
      </dgm:t>
    </dgm:pt>
    <dgm:pt modelId="{C3048C97-616E-D141-B81F-37591616F68A}" type="sibTrans" cxnId="{6BB4F704-36FF-3042-B5D5-4CDF4F7C12C8}">
      <dgm:prSet/>
      <dgm:spPr/>
      <dgm:t>
        <a:bodyPr/>
        <a:lstStyle/>
        <a:p>
          <a:endParaRPr lang="fr-FR"/>
        </a:p>
      </dgm:t>
    </dgm:pt>
    <dgm:pt modelId="{3CA61F62-C43E-1448-834E-75594E14FF40}" type="pres">
      <dgm:prSet presAssocID="{1FC82BA2-7D12-7D47-9E8F-E47C02FC55D0}" presName="Name0" presStyleCnt="0">
        <dgm:presLayoutVars>
          <dgm:dir/>
          <dgm:animLvl val="lvl"/>
          <dgm:resizeHandles val="exact"/>
        </dgm:presLayoutVars>
      </dgm:prSet>
      <dgm:spPr/>
      <dgm:t>
        <a:bodyPr/>
        <a:lstStyle/>
        <a:p>
          <a:endParaRPr lang="en-GB"/>
        </a:p>
      </dgm:t>
    </dgm:pt>
    <dgm:pt modelId="{C2C70511-9989-D34F-A189-97E7B9443775}" type="pres">
      <dgm:prSet presAssocID="{1FC82BA2-7D12-7D47-9E8F-E47C02FC55D0}" presName="tSp" presStyleCnt="0"/>
      <dgm:spPr/>
    </dgm:pt>
    <dgm:pt modelId="{4157F658-DCEC-7C4C-8F93-271F3F525227}" type="pres">
      <dgm:prSet presAssocID="{1FC82BA2-7D12-7D47-9E8F-E47C02FC55D0}" presName="bSp" presStyleCnt="0"/>
      <dgm:spPr/>
    </dgm:pt>
    <dgm:pt modelId="{6017BADD-409C-8140-BA7B-48AE601D22F5}" type="pres">
      <dgm:prSet presAssocID="{1FC82BA2-7D12-7D47-9E8F-E47C02FC55D0}" presName="process" presStyleCnt="0"/>
      <dgm:spPr/>
    </dgm:pt>
    <dgm:pt modelId="{E3F9A796-A1F4-9E40-B3B9-6B97C989B74A}" type="pres">
      <dgm:prSet presAssocID="{28699E9D-42D1-2F40-9261-BA7F25199427}" presName="composite1" presStyleCnt="0"/>
      <dgm:spPr/>
    </dgm:pt>
    <dgm:pt modelId="{5E7DCEA4-CEDF-ED4B-AF00-D36973E218B2}" type="pres">
      <dgm:prSet presAssocID="{28699E9D-42D1-2F40-9261-BA7F25199427}" presName="dummyNode1" presStyleLbl="node1" presStyleIdx="0" presStyleCnt="3"/>
      <dgm:spPr/>
    </dgm:pt>
    <dgm:pt modelId="{0660CE1E-DA3B-2D46-9ADA-89B77AE087C0}" type="pres">
      <dgm:prSet presAssocID="{28699E9D-42D1-2F40-9261-BA7F25199427}" presName="childNode1" presStyleLbl="bgAcc1" presStyleIdx="0" presStyleCnt="3">
        <dgm:presLayoutVars>
          <dgm:bulletEnabled val="1"/>
        </dgm:presLayoutVars>
      </dgm:prSet>
      <dgm:spPr/>
      <dgm:t>
        <a:bodyPr/>
        <a:lstStyle/>
        <a:p>
          <a:endParaRPr lang="en-GB"/>
        </a:p>
      </dgm:t>
    </dgm:pt>
    <dgm:pt modelId="{57E5A49C-50CB-E541-86F9-DDEAE9CA145A}" type="pres">
      <dgm:prSet presAssocID="{28699E9D-42D1-2F40-9261-BA7F25199427}" presName="childNode1tx" presStyleLbl="bgAcc1" presStyleIdx="0" presStyleCnt="3">
        <dgm:presLayoutVars>
          <dgm:bulletEnabled val="1"/>
        </dgm:presLayoutVars>
      </dgm:prSet>
      <dgm:spPr/>
      <dgm:t>
        <a:bodyPr/>
        <a:lstStyle/>
        <a:p>
          <a:endParaRPr lang="en-GB"/>
        </a:p>
      </dgm:t>
    </dgm:pt>
    <dgm:pt modelId="{F33232F1-064A-394D-9013-B2B121BF4803}" type="pres">
      <dgm:prSet presAssocID="{28699E9D-42D1-2F40-9261-BA7F25199427}" presName="parentNode1" presStyleLbl="node1" presStyleIdx="0" presStyleCnt="3">
        <dgm:presLayoutVars>
          <dgm:chMax val="1"/>
          <dgm:bulletEnabled val="1"/>
        </dgm:presLayoutVars>
      </dgm:prSet>
      <dgm:spPr/>
      <dgm:t>
        <a:bodyPr/>
        <a:lstStyle/>
        <a:p>
          <a:endParaRPr lang="en-GB"/>
        </a:p>
      </dgm:t>
    </dgm:pt>
    <dgm:pt modelId="{B6EA0516-6585-0D4E-BF31-BE9F5DB27732}" type="pres">
      <dgm:prSet presAssocID="{28699E9D-42D1-2F40-9261-BA7F25199427}" presName="connSite1" presStyleCnt="0"/>
      <dgm:spPr/>
    </dgm:pt>
    <dgm:pt modelId="{5A24981E-6CFB-8142-97B1-F3F726BCED54}" type="pres">
      <dgm:prSet presAssocID="{3E0B6FEA-C2D9-614B-89F6-B8601BB27AB5}" presName="Name9" presStyleLbl="sibTrans2D1" presStyleIdx="0" presStyleCnt="2"/>
      <dgm:spPr/>
      <dgm:t>
        <a:bodyPr/>
        <a:lstStyle/>
        <a:p>
          <a:endParaRPr lang="en-GB"/>
        </a:p>
      </dgm:t>
    </dgm:pt>
    <dgm:pt modelId="{62CEE4B2-A2F9-A841-B7B9-43213095A536}" type="pres">
      <dgm:prSet presAssocID="{6168B863-3DDE-6843-9F74-B90482967939}" presName="composite2" presStyleCnt="0"/>
      <dgm:spPr/>
    </dgm:pt>
    <dgm:pt modelId="{278A49DC-7BDB-924B-8E57-AEBD62F663C7}" type="pres">
      <dgm:prSet presAssocID="{6168B863-3DDE-6843-9F74-B90482967939}" presName="dummyNode2" presStyleLbl="node1" presStyleIdx="0" presStyleCnt="3"/>
      <dgm:spPr/>
    </dgm:pt>
    <dgm:pt modelId="{F31B6040-D425-4947-B1F4-ABDB2A5A4EA2}" type="pres">
      <dgm:prSet presAssocID="{6168B863-3DDE-6843-9F74-B90482967939}" presName="childNode2" presStyleLbl="bgAcc1" presStyleIdx="1" presStyleCnt="3">
        <dgm:presLayoutVars>
          <dgm:bulletEnabled val="1"/>
        </dgm:presLayoutVars>
      </dgm:prSet>
      <dgm:spPr/>
      <dgm:t>
        <a:bodyPr/>
        <a:lstStyle/>
        <a:p>
          <a:endParaRPr lang="en-GB"/>
        </a:p>
      </dgm:t>
    </dgm:pt>
    <dgm:pt modelId="{13435202-DB27-8348-BA62-FE416ED2C942}" type="pres">
      <dgm:prSet presAssocID="{6168B863-3DDE-6843-9F74-B90482967939}" presName="childNode2tx" presStyleLbl="bgAcc1" presStyleIdx="1" presStyleCnt="3">
        <dgm:presLayoutVars>
          <dgm:bulletEnabled val="1"/>
        </dgm:presLayoutVars>
      </dgm:prSet>
      <dgm:spPr/>
      <dgm:t>
        <a:bodyPr/>
        <a:lstStyle/>
        <a:p>
          <a:endParaRPr lang="en-GB"/>
        </a:p>
      </dgm:t>
    </dgm:pt>
    <dgm:pt modelId="{9C5C4DAB-2E9A-0C47-AB1B-04F24B25FBB6}" type="pres">
      <dgm:prSet presAssocID="{6168B863-3DDE-6843-9F74-B90482967939}" presName="parentNode2" presStyleLbl="node1" presStyleIdx="1" presStyleCnt="3">
        <dgm:presLayoutVars>
          <dgm:chMax val="0"/>
          <dgm:bulletEnabled val="1"/>
        </dgm:presLayoutVars>
      </dgm:prSet>
      <dgm:spPr/>
      <dgm:t>
        <a:bodyPr/>
        <a:lstStyle/>
        <a:p>
          <a:endParaRPr lang="en-GB"/>
        </a:p>
      </dgm:t>
    </dgm:pt>
    <dgm:pt modelId="{E22628A5-BD45-104B-9CE3-0AA2A8E37547}" type="pres">
      <dgm:prSet presAssocID="{6168B863-3DDE-6843-9F74-B90482967939}" presName="connSite2" presStyleCnt="0"/>
      <dgm:spPr/>
    </dgm:pt>
    <dgm:pt modelId="{3CF0ECFB-F41C-8D44-8590-3CF99C522FAD}" type="pres">
      <dgm:prSet presAssocID="{B4CEDBE3-D672-ED45-95A1-B117753A3776}" presName="Name18" presStyleLbl="sibTrans2D1" presStyleIdx="1" presStyleCnt="2"/>
      <dgm:spPr/>
      <dgm:t>
        <a:bodyPr/>
        <a:lstStyle/>
        <a:p>
          <a:endParaRPr lang="en-GB"/>
        </a:p>
      </dgm:t>
    </dgm:pt>
    <dgm:pt modelId="{53E93145-7970-3E4A-92B3-0051CC2CE697}" type="pres">
      <dgm:prSet presAssocID="{E88A42F4-93AE-6F4A-9CCB-CFF44660ACCE}" presName="composite1" presStyleCnt="0"/>
      <dgm:spPr/>
    </dgm:pt>
    <dgm:pt modelId="{5B7A677C-FA97-7445-BE7B-315A71D238A9}" type="pres">
      <dgm:prSet presAssocID="{E88A42F4-93AE-6F4A-9CCB-CFF44660ACCE}" presName="dummyNode1" presStyleLbl="node1" presStyleIdx="1" presStyleCnt="3"/>
      <dgm:spPr/>
    </dgm:pt>
    <dgm:pt modelId="{971775B8-BBE5-3848-A81F-82F07FAB02C9}" type="pres">
      <dgm:prSet presAssocID="{E88A42F4-93AE-6F4A-9CCB-CFF44660ACCE}" presName="childNode1" presStyleLbl="bgAcc1" presStyleIdx="2" presStyleCnt="3">
        <dgm:presLayoutVars>
          <dgm:bulletEnabled val="1"/>
        </dgm:presLayoutVars>
      </dgm:prSet>
      <dgm:spPr/>
      <dgm:t>
        <a:bodyPr/>
        <a:lstStyle/>
        <a:p>
          <a:endParaRPr lang="en-GB"/>
        </a:p>
      </dgm:t>
    </dgm:pt>
    <dgm:pt modelId="{CBAE8D77-76CB-714F-B6B0-B81229B40FD0}" type="pres">
      <dgm:prSet presAssocID="{E88A42F4-93AE-6F4A-9CCB-CFF44660ACCE}" presName="childNode1tx" presStyleLbl="bgAcc1" presStyleIdx="2" presStyleCnt="3">
        <dgm:presLayoutVars>
          <dgm:bulletEnabled val="1"/>
        </dgm:presLayoutVars>
      </dgm:prSet>
      <dgm:spPr/>
      <dgm:t>
        <a:bodyPr/>
        <a:lstStyle/>
        <a:p>
          <a:endParaRPr lang="en-GB"/>
        </a:p>
      </dgm:t>
    </dgm:pt>
    <dgm:pt modelId="{FBA1D98C-73B1-2B4F-A59E-CC059B383510}" type="pres">
      <dgm:prSet presAssocID="{E88A42F4-93AE-6F4A-9CCB-CFF44660ACCE}" presName="parentNode1" presStyleLbl="node1" presStyleIdx="2" presStyleCnt="3">
        <dgm:presLayoutVars>
          <dgm:chMax val="1"/>
          <dgm:bulletEnabled val="1"/>
        </dgm:presLayoutVars>
      </dgm:prSet>
      <dgm:spPr/>
      <dgm:t>
        <a:bodyPr/>
        <a:lstStyle/>
        <a:p>
          <a:endParaRPr lang="en-GB"/>
        </a:p>
      </dgm:t>
    </dgm:pt>
    <dgm:pt modelId="{F40C1D06-4F63-0840-98F3-D0583FEEB6B8}" type="pres">
      <dgm:prSet presAssocID="{E88A42F4-93AE-6F4A-9CCB-CFF44660ACCE}" presName="connSite1" presStyleCnt="0"/>
      <dgm:spPr/>
    </dgm:pt>
  </dgm:ptLst>
  <dgm:cxnLst>
    <dgm:cxn modelId="{916CEC92-5051-5D47-973D-2F56966EEA66}" srcId="{E88A42F4-93AE-6F4A-9CCB-CFF44660ACCE}" destId="{6E685411-4FA5-F54C-A675-0DC7D72DC7BD}" srcOrd="1" destOrd="0" parTransId="{B8212320-B80C-0942-B214-295B0EF209C3}" sibTransId="{FC1853A6-566A-5E4D-9C19-2F61830F3C1F}"/>
    <dgm:cxn modelId="{51A067C3-F7E9-1746-B9DE-0C86254CD2B0}" type="presOf" srcId="{1F8E24C9-02DD-A84D-8802-379FDFD22B6F}" destId="{13435202-DB27-8348-BA62-FE416ED2C942}" srcOrd="1" destOrd="0" presId="urn:microsoft.com/office/officeart/2005/8/layout/hProcess4"/>
    <dgm:cxn modelId="{3F495F48-7AF9-2443-ACAF-631115A6783B}" srcId="{28699E9D-42D1-2F40-9261-BA7F25199427}" destId="{D431635A-C7D6-4745-8C13-3DC29F986D4C}" srcOrd="1" destOrd="0" parTransId="{88CF59BC-C5DA-C243-AC71-9BE03963A2A7}" sibTransId="{02B789EE-AD40-774F-A9EA-460BC8AD6A5B}"/>
    <dgm:cxn modelId="{DBA52425-C20E-5E44-A960-F93D85DCF4A9}" srcId="{1FC82BA2-7D12-7D47-9E8F-E47C02FC55D0}" destId="{6168B863-3DDE-6843-9F74-B90482967939}" srcOrd="1" destOrd="0" parTransId="{38074D84-1944-BF41-8943-FBD89276C130}" sibTransId="{B4CEDBE3-D672-ED45-95A1-B117753A3776}"/>
    <dgm:cxn modelId="{615D7365-2D7A-9648-8FF5-0F9D9819D1ED}" srcId="{6168B863-3DDE-6843-9F74-B90482967939}" destId="{1F8E24C9-02DD-A84D-8802-379FDFD22B6F}" srcOrd="0" destOrd="0" parTransId="{2E84DA79-4DEC-C44F-907D-AA1AC71BBDF1}" sibTransId="{2B5B0131-6483-684C-875F-99B893ACD087}"/>
    <dgm:cxn modelId="{1CF131FE-F62C-F74F-A9C7-D7F5F6254EBC}" type="presOf" srcId="{3C664D15-0CEA-924A-B861-8839016D69D2}" destId="{971775B8-BBE5-3848-A81F-82F07FAB02C9}" srcOrd="0" destOrd="0" presId="urn:microsoft.com/office/officeart/2005/8/layout/hProcess4"/>
    <dgm:cxn modelId="{BE384C7A-EBF8-3846-AB93-D853A4FEB1B8}" type="presOf" srcId="{6E685411-4FA5-F54C-A675-0DC7D72DC7BD}" destId="{971775B8-BBE5-3848-A81F-82F07FAB02C9}" srcOrd="0" destOrd="1" presId="urn:microsoft.com/office/officeart/2005/8/layout/hProcess4"/>
    <dgm:cxn modelId="{F7EAF9CB-6129-974A-AD5C-33835C2BCA48}" type="presOf" srcId="{D431635A-C7D6-4745-8C13-3DC29F986D4C}" destId="{0660CE1E-DA3B-2D46-9ADA-89B77AE087C0}" srcOrd="0" destOrd="1" presId="urn:microsoft.com/office/officeart/2005/8/layout/hProcess4"/>
    <dgm:cxn modelId="{5CEE6BEB-D535-F648-89E1-CEAD024772CD}" type="presOf" srcId="{3C664D15-0CEA-924A-B861-8839016D69D2}" destId="{CBAE8D77-76CB-714F-B6B0-B81229B40FD0}" srcOrd="1" destOrd="0" presId="urn:microsoft.com/office/officeart/2005/8/layout/hProcess4"/>
    <dgm:cxn modelId="{EF0D3FF1-8D0A-B440-B45A-AAB65D0E57CE}" type="presOf" srcId="{D431635A-C7D6-4745-8C13-3DC29F986D4C}" destId="{57E5A49C-50CB-E541-86F9-DDEAE9CA145A}" srcOrd="1" destOrd="1" presId="urn:microsoft.com/office/officeart/2005/8/layout/hProcess4"/>
    <dgm:cxn modelId="{534DD36B-30DD-A541-BF72-256BEC4B7F8B}" srcId="{1FC82BA2-7D12-7D47-9E8F-E47C02FC55D0}" destId="{E88A42F4-93AE-6F4A-9CCB-CFF44660ACCE}" srcOrd="2" destOrd="0" parTransId="{6C36AACF-9B15-664C-9729-B53129B56259}" sibTransId="{145E4318-EB11-1049-9B18-9F762E55FC79}"/>
    <dgm:cxn modelId="{A12AD8A0-7B02-9347-9F81-0688A3DBAE88}" srcId="{6168B863-3DDE-6843-9F74-B90482967939}" destId="{A9F36747-056A-1B40-B17C-CEE9C114AF7E}" srcOrd="1" destOrd="0" parTransId="{24B60D4B-7F46-D848-987C-AE293E283394}" sibTransId="{894EA90D-0AA5-0048-BA3C-82E3C2B6672D}"/>
    <dgm:cxn modelId="{2BEA9BFA-35BA-E449-B999-5BE35372FEF4}" type="presOf" srcId="{A9F36747-056A-1B40-B17C-CEE9C114AF7E}" destId="{13435202-DB27-8348-BA62-FE416ED2C942}" srcOrd="1" destOrd="1" presId="urn:microsoft.com/office/officeart/2005/8/layout/hProcess4"/>
    <dgm:cxn modelId="{8F235D80-87F3-C549-926E-99D345F1B264}" type="presOf" srcId="{E88A42F4-93AE-6F4A-9CCB-CFF44660ACCE}" destId="{FBA1D98C-73B1-2B4F-A59E-CC059B383510}" srcOrd="0" destOrd="0" presId="urn:microsoft.com/office/officeart/2005/8/layout/hProcess4"/>
    <dgm:cxn modelId="{31F85C0F-6A84-B544-9A13-BEDD7683418D}" type="presOf" srcId="{98B71D03-C12D-5D46-9C61-FDA94A0B61FE}" destId="{57E5A49C-50CB-E541-86F9-DDEAE9CA145A}" srcOrd="1" destOrd="0" presId="urn:microsoft.com/office/officeart/2005/8/layout/hProcess4"/>
    <dgm:cxn modelId="{CC176221-8319-AF46-95CE-B46054A6B33D}" srcId="{28699E9D-42D1-2F40-9261-BA7F25199427}" destId="{98B71D03-C12D-5D46-9C61-FDA94A0B61FE}" srcOrd="0" destOrd="0" parTransId="{A059C5B3-F06A-784C-A85B-8EEF61EBDF74}" sibTransId="{0CA87438-8E56-6C45-92D3-FCCA0A3D29BE}"/>
    <dgm:cxn modelId="{09EC6665-D87C-CE4E-B8F9-08AD5C0943A2}" type="presOf" srcId="{6E685411-4FA5-F54C-A675-0DC7D72DC7BD}" destId="{CBAE8D77-76CB-714F-B6B0-B81229B40FD0}" srcOrd="1" destOrd="1" presId="urn:microsoft.com/office/officeart/2005/8/layout/hProcess4"/>
    <dgm:cxn modelId="{4B53C3BD-AF6F-AA4F-9E28-AA93ED95C0BC}" srcId="{E88A42F4-93AE-6F4A-9CCB-CFF44660ACCE}" destId="{3C664D15-0CEA-924A-B861-8839016D69D2}" srcOrd="0" destOrd="0" parTransId="{B5898883-61CA-FC4D-B987-E1C7D11AB694}" sibTransId="{6AE676D8-10DE-2B4D-B178-28DF5FE9B76B}"/>
    <dgm:cxn modelId="{6BB4F704-36FF-3042-B5D5-4CDF4F7C12C8}" srcId="{6168B863-3DDE-6843-9F74-B90482967939}" destId="{1D73A2A4-2174-634C-BD56-67CFABDE4941}" srcOrd="2" destOrd="0" parTransId="{45A24CA2-35C4-6A4A-B024-A48ACCA3F38C}" sibTransId="{C3048C97-616E-D141-B81F-37591616F68A}"/>
    <dgm:cxn modelId="{C80725B9-0E98-1940-B49C-BEA1EB63679E}" type="presOf" srcId="{A9F36747-056A-1B40-B17C-CEE9C114AF7E}" destId="{F31B6040-D425-4947-B1F4-ABDB2A5A4EA2}" srcOrd="0" destOrd="1" presId="urn:microsoft.com/office/officeart/2005/8/layout/hProcess4"/>
    <dgm:cxn modelId="{505E5893-A03B-4946-9A85-ED8E3752A995}" type="presOf" srcId="{3E0B6FEA-C2D9-614B-89F6-B8601BB27AB5}" destId="{5A24981E-6CFB-8142-97B1-F3F726BCED54}" srcOrd="0" destOrd="0" presId="urn:microsoft.com/office/officeart/2005/8/layout/hProcess4"/>
    <dgm:cxn modelId="{1C8AAF05-81B5-DE44-9E11-DD30701FCEED}" type="presOf" srcId="{1D73A2A4-2174-634C-BD56-67CFABDE4941}" destId="{13435202-DB27-8348-BA62-FE416ED2C942}" srcOrd="1" destOrd="2" presId="urn:microsoft.com/office/officeart/2005/8/layout/hProcess4"/>
    <dgm:cxn modelId="{CCE8FD95-5BB3-B240-9B9C-402376B7CAE9}" type="presOf" srcId="{1F8E24C9-02DD-A84D-8802-379FDFD22B6F}" destId="{F31B6040-D425-4947-B1F4-ABDB2A5A4EA2}" srcOrd="0" destOrd="0" presId="urn:microsoft.com/office/officeart/2005/8/layout/hProcess4"/>
    <dgm:cxn modelId="{01289EB7-6165-DB4A-9907-DB8639D0E591}" type="presOf" srcId="{6168B863-3DDE-6843-9F74-B90482967939}" destId="{9C5C4DAB-2E9A-0C47-AB1B-04F24B25FBB6}" srcOrd="0" destOrd="0" presId="urn:microsoft.com/office/officeart/2005/8/layout/hProcess4"/>
    <dgm:cxn modelId="{4915C80D-A365-AB4A-B662-D90F84137994}" type="presOf" srcId="{B4CEDBE3-D672-ED45-95A1-B117753A3776}" destId="{3CF0ECFB-F41C-8D44-8590-3CF99C522FAD}" srcOrd="0" destOrd="0" presId="urn:microsoft.com/office/officeart/2005/8/layout/hProcess4"/>
    <dgm:cxn modelId="{F6A134FE-8107-274A-8D5F-114AD000A16D}" type="presOf" srcId="{28699E9D-42D1-2F40-9261-BA7F25199427}" destId="{F33232F1-064A-394D-9013-B2B121BF4803}" srcOrd="0" destOrd="0" presId="urn:microsoft.com/office/officeart/2005/8/layout/hProcess4"/>
    <dgm:cxn modelId="{C36EE12C-C579-354C-BD23-483FDABE5FF3}" type="presOf" srcId="{1D73A2A4-2174-634C-BD56-67CFABDE4941}" destId="{F31B6040-D425-4947-B1F4-ABDB2A5A4EA2}" srcOrd="0" destOrd="2" presId="urn:microsoft.com/office/officeart/2005/8/layout/hProcess4"/>
    <dgm:cxn modelId="{D23A5E88-558B-474E-ACF4-63D50B9CF364}" type="presOf" srcId="{98B71D03-C12D-5D46-9C61-FDA94A0B61FE}" destId="{0660CE1E-DA3B-2D46-9ADA-89B77AE087C0}" srcOrd="0" destOrd="0" presId="urn:microsoft.com/office/officeart/2005/8/layout/hProcess4"/>
    <dgm:cxn modelId="{0EFFAEE7-F202-FA41-B241-44432584B3FF}" type="presOf" srcId="{1FC82BA2-7D12-7D47-9E8F-E47C02FC55D0}" destId="{3CA61F62-C43E-1448-834E-75594E14FF40}" srcOrd="0" destOrd="0" presId="urn:microsoft.com/office/officeart/2005/8/layout/hProcess4"/>
    <dgm:cxn modelId="{125566CD-6FFA-2945-870F-FD2C9FB8FE5F}" srcId="{1FC82BA2-7D12-7D47-9E8F-E47C02FC55D0}" destId="{28699E9D-42D1-2F40-9261-BA7F25199427}" srcOrd="0" destOrd="0" parTransId="{D04DA402-8A61-774D-936A-1DF67AD51542}" sibTransId="{3E0B6FEA-C2D9-614B-89F6-B8601BB27AB5}"/>
    <dgm:cxn modelId="{6ED1D281-DD01-C349-817D-64FF3939A644}" type="presParOf" srcId="{3CA61F62-C43E-1448-834E-75594E14FF40}" destId="{C2C70511-9989-D34F-A189-97E7B9443775}" srcOrd="0" destOrd="0" presId="urn:microsoft.com/office/officeart/2005/8/layout/hProcess4"/>
    <dgm:cxn modelId="{81CF4B09-D7E9-2D40-8D4B-A43C30CDDB07}" type="presParOf" srcId="{3CA61F62-C43E-1448-834E-75594E14FF40}" destId="{4157F658-DCEC-7C4C-8F93-271F3F525227}" srcOrd="1" destOrd="0" presId="urn:microsoft.com/office/officeart/2005/8/layout/hProcess4"/>
    <dgm:cxn modelId="{95DDF1B8-7765-D14C-BE2D-9B698D8E9C1C}" type="presParOf" srcId="{3CA61F62-C43E-1448-834E-75594E14FF40}" destId="{6017BADD-409C-8140-BA7B-48AE601D22F5}" srcOrd="2" destOrd="0" presId="urn:microsoft.com/office/officeart/2005/8/layout/hProcess4"/>
    <dgm:cxn modelId="{76E14942-1CC7-A44A-8CCF-F5B93C192FB2}" type="presParOf" srcId="{6017BADD-409C-8140-BA7B-48AE601D22F5}" destId="{E3F9A796-A1F4-9E40-B3B9-6B97C989B74A}" srcOrd="0" destOrd="0" presId="urn:microsoft.com/office/officeart/2005/8/layout/hProcess4"/>
    <dgm:cxn modelId="{A52DE523-3136-9E44-BFCD-C54FABEEBA48}" type="presParOf" srcId="{E3F9A796-A1F4-9E40-B3B9-6B97C989B74A}" destId="{5E7DCEA4-CEDF-ED4B-AF00-D36973E218B2}" srcOrd="0" destOrd="0" presId="urn:microsoft.com/office/officeart/2005/8/layout/hProcess4"/>
    <dgm:cxn modelId="{1A571BC5-AA64-BF45-92D0-4C806DA072C7}" type="presParOf" srcId="{E3F9A796-A1F4-9E40-B3B9-6B97C989B74A}" destId="{0660CE1E-DA3B-2D46-9ADA-89B77AE087C0}" srcOrd="1" destOrd="0" presId="urn:microsoft.com/office/officeart/2005/8/layout/hProcess4"/>
    <dgm:cxn modelId="{D07BC436-0950-2841-AA89-81D711B4E8E2}" type="presParOf" srcId="{E3F9A796-A1F4-9E40-B3B9-6B97C989B74A}" destId="{57E5A49C-50CB-E541-86F9-DDEAE9CA145A}" srcOrd="2" destOrd="0" presId="urn:microsoft.com/office/officeart/2005/8/layout/hProcess4"/>
    <dgm:cxn modelId="{B03E69AF-74C6-2744-85FD-75AD0533F4DD}" type="presParOf" srcId="{E3F9A796-A1F4-9E40-B3B9-6B97C989B74A}" destId="{F33232F1-064A-394D-9013-B2B121BF4803}" srcOrd="3" destOrd="0" presId="urn:microsoft.com/office/officeart/2005/8/layout/hProcess4"/>
    <dgm:cxn modelId="{31FB7B98-DDCB-E54D-BC2E-72A819A9F528}" type="presParOf" srcId="{E3F9A796-A1F4-9E40-B3B9-6B97C989B74A}" destId="{B6EA0516-6585-0D4E-BF31-BE9F5DB27732}" srcOrd="4" destOrd="0" presId="urn:microsoft.com/office/officeart/2005/8/layout/hProcess4"/>
    <dgm:cxn modelId="{4FBE30BF-B277-E640-99AD-D2ABC11D3332}" type="presParOf" srcId="{6017BADD-409C-8140-BA7B-48AE601D22F5}" destId="{5A24981E-6CFB-8142-97B1-F3F726BCED54}" srcOrd="1" destOrd="0" presId="urn:microsoft.com/office/officeart/2005/8/layout/hProcess4"/>
    <dgm:cxn modelId="{BF84C7A0-3B1E-6244-8CF6-00174058838E}" type="presParOf" srcId="{6017BADD-409C-8140-BA7B-48AE601D22F5}" destId="{62CEE4B2-A2F9-A841-B7B9-43213095A536}" srcOrd="2" destOrd="0" presId="urn:microsoft.com/office/officeart/2005/8/layout/hProcess4"/>
    <dgm:cxn modelId="{073693F4-01E3-0D4A-9D13-FC097ABFB556}" type="presParOf" srcId="{62CEE4B2-A2F9-A841-B7B9-43213095A536}" destId="{278A49DC-7BDB-924B-8E57-AEBD62F663C7}" srcOrd="0" destOrd="0" presId="urn:microsoft.com/office/officeart/2005/8/layout/hProcess4"/>
    <dgm:cxn modelId="{5C990AA0-1610-6949-8B99-1115F2AF205A}" type="presParOf" srcId="{62CEE4B2-A2F9-A841-B7B9-43213095A536}" destId="{F31B6040-D425-4947-B1F4-ABDB2A5A4EA2}" srcOrd="1" destOrd="0" presId="urn:microsoft.com/office/officeart/2005/8/layout/hProcess4"/>
    <dgm:cxn modelId="{2741D195-DC8D-CD4F-BB28-9D2FDEE06DD2}" type="presParOf" srcId="{62CEE4B2-A2F9-A841-B7B9-43213095A536}" destId="{13435202-DB27-8348-BA62-FE416ED2C942}" srcOrd="2" destOrd="0" presId="urn:microsoft.com/office/officeart/2005/8/layout/hProcess4"/>
    <dgm:cxn modelId="{C59C6032-1CA9-CB42-8A23-E15C07F9324D}" type="presParOf" srcId="{62CEE4B2-A2F9-A841-B7B9-43213095A536}" destId="{9C5C4DAB-2E9A-0C47-AB1B-04F24B25FBB6}" srcOrd="3" destOrd="0" presId="urn:microsoft.com/office/officeart/2005/8/layout/hProcess4"/>
    <dgm:cxn modelId="{372A876E-3C85-8D49-9FAE-214B10614D43}" type="presParOf" srcId="{62CEE4B2-A2F9-A841-B7B9-43213095A536}" destId="{E22628A5-BD45-104B-9CE3-0AA2A8E37547}" srcOrd="4" destOrd="0" presId="urn:microsoft.com/office/officeart/2005/8/layout/hProcess4"/>
    <dgm:cxn modelId="{EDA0DA2F-54D5-2143-A00F-BDF114D3DE1E}" type="presParOf" srcId="{6017BADD-409C-8140-BA7B-48AE601D22F5}" destId="{3CF0ECFB-F41C-8D44-8590-3CF99C522FAD}" srcOrd="3" destOrd="0" presId="urn:microsoft.com/office/officeart/2005/8/layout/hProcess4"/>
    <dgm:cxn modelId="{9D85C267-1283-6348-9D0E-13330AC22EBA}" type="presParOf" srcId="{6017BADD-409C-8140-BA7B-48AE601D22F5}" destId="{53E93145-7970-3E4A-92B3-0051CC2CE697}" srcOrd="4" destOrd="0" presId="urn:microsoft.com/office/officeart/2005/8/layout/hProcess4"/>
    <dgm:cxn modelId="{FA580078-93D8-ED46-8B67-B2CD159EDE36}" type="presParOf" srcId="{53E93145-7970-3E4A-92B3-0051CC2CE697}" destId="{5B7A677C-FA97-7445-BE7B-315A71D238A9}" srcOrd="0" destOrd="0" presId="urn:microsoft.com/office/officeart/2005/8/layout/hProcess4"/>
    <dgm:cxn modelId="{13EADB5D-ABD1-E149-990D-DD5C3ACE1E63}" type="presParOf" srcId="{53E93145-7970-3E4A-92B3-0051CC2CE697}" destId="{971775B8-BBE5-3848-A81F-82F07FAB02C9}" srcOrd="1" destOrd="0" presId="urn:microsoft.com/office/officeart/2005/8/layout/hProcess4"/>
    <dgm:cxn modelId="{BFDDC676-FA85-A94F-A49C-5339E2D9B9B8}" type="presParOf" srcId="{53E93145-7970-3E4A-92B3-0051CC2CE697}" destId="{CBAE8D77-76CB-714F-B6B0-B81229B40FD0}" srcOrd="2" destOrd="0" presId="urn:microsoft.com/office/officeart/2005/8/layout/hProcess4"/>
    <dgm:cxn modelId="{5D9C17AB-82BD-6C4A-896D-0021F78EDDA9}" type="presParOf" srcId="{53E93145-7970-3E4A-92B3-0051CC2CE697}" destId="{FBA1D98C-73B1-2B4F-A59E-CC059B383510}" srcOrd="3" destOrd="0" presId="urn:microsoft.com/office/officeart/2005/8/layout/hProcess4"/>
    <dgm:cxn modelId="{554E457E-672B-2346-BB8B-F522B9C5DF8B}" type="presParOf" srcId="{53E93145-7970-3E4A-92B3-0051CC2CE697}" destId="{F40C1D06-4F63-0840-98F3-D0583FEEB6B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43C557-0F2E-7442-9C16-8170F022B114}" type="doc">
      <dgm:prSet loTypeId="urn:microsoft.com/office/officeart/2005/8/layout/chevron2" loCatId="" qsTypeId="urn:microsoft.com/office/officeart/2005/8/quickstyle/simple4" qsCatId="simple" csTypeId="urn:microsoft.com/office/officeart/2005/8/colors/accent3_2" csCatId="accent3" phldr="1"/>
      <dgm:spPr/>
      <dgm:t>
        <a:bodyPr/>
        <a:lstStyle/>
        <a:p>
          <a:endParaRPr lang="en-US"/>
        </a:p>
      </dgm:t>
    </dgm:pt>
    <dgm:pt modelId="{17844C6D-1224-9549-AAB4-13FEA8000083}">
      <dgm:prSet phldrT="[Texte]" custT="1"/>
      <dgm:spPr>
        <a:solidFill>
          <a:srgbClr val="0B5379">
            <a:alpha val="90000"/>
          </a:srgbClr>
        </a:solidFill>
        <a:ln>
          <a:solidFill>
            <a:srgbClr val="0B5379"/>
          </a:solidFill>
        </a:ln>
      </dgm:spPr>
      <dgm:t>
        <a:bodyPr/>
        <a:lstStyle/>
        <a:p>
          <a:r>
            <a:rPr lang="en-US" sz="1400" b="1" dirty="0"/>
            <a:t>Program Authority</a:t>
          </a:r>
        </a:p>
      </dgm:t>
    </dgm:pt>
    <dgm:pt modelId="{4E617F85-655C-3C47-8A35-E6B1E3BAFCD2}" type="parTrans" cxnId="{D87662CE-9872-2845-8D1D-0EB2F30C26D8}">
      <dgm:prSet/>
      <dgm:spPr/>
      <dgm:t>
        <a:bodyPr/>
        <a:lstStyle/>
        <a:p>
          <a:endParaRPr lang="en-US"/>
        </a:p>
      </dgm:t>
    </dgm:pt>
    <dgm:pt modelId="{0DB2B45E-15C0-CE44-A7BE-FB5EC04DCFF0}" type="sibTrans" cxnId="{D87662CE-9872-2845-8D1D-0EB2F30C26D8}">
      <dgm:prSet/>
      <dgm:spPr/>
      <dgm:t>
        <a:bodyPr/>
        <a:lstStyle/>
        <a:p>
          <a:endParaRPr lang="en-US"/>
        </a:p>
      </dgm:t>
    </dgm:pt>
    <dgm:pt modelId="{163179DE-45F5-4649-B788-486268208B28}">
      <dgm:prSet phldrT="[Texte]"/>
      <dgm:spPr>
        <a:ln>
          <a:solidFill>
            <a:srgbClr val="0B5379"/>
          </a:solidFill>
        </a:ln>
      </dgm:spPr>
      <dgm:t>
        <a:bodyPr/>
        <a:lstStyle/>
        <a:p>
          <a:r>
            <a:rPr lang="en-US" dirty="0"/>
            <a:t>Public entity or organization in charge of the program or that controls the program.</a:t>
          </a:r>
        </a:p>
      </dgm:t>
    </dgm:pt>
    <dgm:pt modelId="{CDC78EFE-DAE2-F744-8A2E-E913041C0166}" type="parTrans" cxnId="{4E8420DD-C8FD-984E-9C47-0A05D08A8717}">
      <dgm:prSet/>
      <dgm:spPr/>
      <dgm:t>
        <a:bodyPr/>
        <a:lstStyle/>
        <a:p>
          <a:endParaRPr lang="en-US"/>
        </a:p>
      </dgm:t>
    </dgm:pt>
    <dgm:pt modelId="{A392F3EC-07A2-D546-9CCA-3BDD70796333}" type="sibTrans" cxnId="{4E8420DD-C8FD-984E-9C47-0A05D08A8717}">
      <dgm:prSet/>
      <dgm:spPr/>
      <dgm:t>
        <a:bodyPr/>
        <a:lstStyle/>
        <a:p>
          <a:endParaRPr lang="en-US"/>
        </a:p>
      </dgm:t>
    </dgm:pt>
    <dgm:pt modelId="{38893A10-C38E-6845-9C50-A622EF9FE737}">
      <dgm:prSet phldrT="[Texte]"/>
      <dgm:spPr>
        <a:ln>
          <a:solidFill>
            <a:srgbClr val="0B5379"/>
          </a:solidFill>
        </a:ln>
      </dgm:spPr>
      <dgm:t>
        <a:bodyPr/>
        <a:lstStyle/>
        <a:p>
          <a:r>
            <a:rPr lang="en-US" dirty="0"/>
            <a:t>Define the program including the targeted beneficiaries, the level of ambition, the implementation/operational models and the funding vehicle that </a:t>
          </a:r>
          <a:r>
            <a:rPr lang="en-US" dirty="0" smtClean="0"/>
            <a:t>is being </a:t>
          </a:r>
          <a:r>
            <a:rPr lang="en-US" dirty="0"/>
            <a:t>put in place (political commitment).</a:t>
          </a:r>
        </a:p>
      </dgm:t>
    </dgm:pt>
    <dgm:pt modelId="{1F3C4023-F32F-7D4E-B439-56D7BBC264FD}" type="parTrans" cxnId="{45B21ED3-3206-D84F-86F8-487F4599190B}">
      <dgm:prSet/>
      <dgm:spPr/>
      <dgm:t>
        <a:bodyPr/>
        <a:lstStyle/>
        <a:p>
          <a:endParaRPr lang="en-US"/>
        </a:p>
      </dgm:t>
    </dgm:pt>
    <dgm:pt modelId="{5F6185DB-3BA3-AD4E-9B91-1B1EC01AB8E6}" type="sibTrans" cxnId="{45B21ED3-3206-D84F-86F8-487F4599190B}">
      <dgm:prSet/>
      <dgm:spPr/>
      <dgm:t>
        <a:bodyPr/>
        <a:lstStyle/>
        <a:p>
          <a:endParaRPr lang="en-US"/>
        </a:p>
      </dgm:t>
    </dgm:pt>
    <dgm:pt modelId="{A7349766-ED86-AA4D-A1DA-CA16F5776D80}">
      <dgm:prSet phldrT="[Texte]" custT="1"/>
      <dgm:spPr>
        <a:solidFill>
          <a:srgbClr val="0B5379">
            <a:alpha val="90000"/>
          </a:srgbClr>
        </a:solidFill>
        <a:ln>
          <a:solidFill>
            <a:srgbClr val="0B5379"/>
          </a:solidFill>
        </a:ln>
      </dgm:spPr>
      <dgm:t>
        <a:bodyPr/>
        <a:lstStyle/>
        <a:p>
          <a:r>
            <a:rPr lang="en-US" sz="1400" b="1" dirty="0"/>
            <a:t>Program Delivery Unit</a:t>
          </a:r>
        </a:p>
      </dgm:t>
    </dgm:pt>
    <dgm:pt modelId="{716BA119-6DD0-7348-B7E0-B925B063DC94}" type="parTrans" cxnId="{88A2DC4C-FA8E-9943-92EF-877B6422CA7C}">
      <dgm:prSet/>
      <dgm:spPr/>
      <dgm:t>
        <a:bodyPr/>
        <a:lstStyle/>
        <a:p>
          <a:endParaRPr lang="en-US"/>
        </a:p>
      </dgm:t>
    </dgm:pt>
    <dgm:pt modelId="{4F50C808-62BD-E544-A9E0-16B3BDC311DF}" type="sibTrans" cxnId="{88A2DC4C-FA8E-9943-92EF-877B6422CA7C}">
      <dgm:prSet/>
      <dgm:spPr/>
      <dgm:t>
        <a:bodyPr/>
        <a:lstStyle/>
        <a:p>
          <a:endParaRPr lang="en-US"/>
        </a:p>
      </dgm:t>
    </dgm:pt>
    <dgm:pt modelId="{B49F11F7-973C-B041-BC48-7AE5DE1C5A7B}">
      <dgm:prSet phldrT="[Texte]"/>
      <dgm:spPr>
        <a:ln>
          <a:solidFill>
            <a:srgbClr val="0B5379"/>
          </a:solidFill>
        </a:ln>
      </dgm:spPr>
      <dgm:t>
        <a:bodyPr/>
        <a:lstStyle/>
        <a:p>
          <a:r>
            <a:rPr lang="en-US" dirty="0"/>
            <a:t>Public and/or private entity set-up to implement/execute the program.</a:t>
          </a:r>
        </a:p>
      </dgm:t>
    </dgm:pt>
    <dgm:pt modelId="{63786CA7-D86E-7C40-8DCC-CC9AB631D048}" type="parTrans" cxnId="{E9C5899C-6C39-4F4C-B5EF-357EF627CCF2}">
      <dgm:prSet/>
      <dgm:spPr/>
      <dgm:t>
        <a:bodyPr/>
        <a:lstStyle/>
        <a:p>
          <a:endParaRPr lang="en-US"/>
        </a:p>
      </dgm:t>
    </dgm:pt>
    <dgm:pt modelId="{01936EEF-7AD2-A040-9699-468D778B438C}" type="sibTrans" cxnId="{E9C5899C-6C39-4F4C-B5EF-357EF627CCF2}">
      <dgm:prSet/>
      <dgm:spPr/>
      <dgm:t>
        <a:bodyPr/>
        <a:lstStyle/>
        <a:p>
          <a:endParaRPr lang="en-US"/>
        </a:p>
      </dgm:t>
    </dgm:pt>
    <dgm:pt modelId="{F29D137B-1EA4-F14B-B2ED-7EB66992C1B5}">
      <dgm:prSet phldrT="[Texte]" custT="1"/>
      <dgm:spPr>
        <a:solidFill>
          <a:srgbClr val="0B5379">
            <a:alpha val="90000"/>
          </a:srgbClr>
        </a:solidFill>
        <a:ln>
          <a:solidFill>
            <a:srgbClr val="0B5379"/>
          </a:solidFill>
        </a:ln>
      </dgm:spPr>
      <dgm:t>
        <a:bodyPr/>
        <a:lstStyle/>
        <a:p>
          <a:r>
            <a:rPr lang="en-US" sz="1400" b="1" dirty="0"/>
            <a:t>Beneficiaries</a:t>
          </a:r>
        </a:p>
      </dgm:t>
    </dgm:pt>
    <dgm:pt modelId="{85B98614-32EA-D645-B5F5-5A8A24C5E660}" type="parTrans" cxnId="{E655C46A-9AF7-634B-AD11-1DB77F840D02}">
      <dgm:prSet/>
      <dgm:spPr/>
      <dgm:t>
        <a:bodyPr/>
        <a:lstStyle/>
        <a:p>
          <a:endParaRPr lang="en-US"/>
        </a:p>
      </dgm:t>
    </dgm:pt>
    <dgm:pt modelId="{A1658965-C226-7643-BAE6-F02CEEE6BFE2}" type="sibTrans" cxnId="{E655C46A-9AF7-634B-AD11-1DB77F840D02}">
      <dgm:prSet/>
      <dgm:spPr/>
      <dgm:t>
        <a:bodyPr/>
        <a:lstStyle/>
        <a:p>
          <a:endParaRPr lang="en-US"/>
        </a:p>
      </dgm:t>
    </dgm:pt>
    <dgm:pt modelId="{2ADDB71A-E33E-FA44-A400-30D484A31076}">
      <dgm:prSet phldrT="[Texte]"/>
      <dgm:spPr>
        <a:ln>
          <a:solidFill>
            <a:srgbClr val="0B5379"/>
          </a:solidFill>
        </a:ln>
      </dgm:spPr>
      <dgm:t>
        <a:bodyPr/>
        <a:lstStyle/>
        <a:p>
          <a:r>
            <a:rPr lang="en-US" dirty="0"/>
            <a:t>The PDU delivers services to the beneficiaries according to the chosen operational and implementation models. Services can include financing of the projects.</a:t>
          </a:r>
        </a:p>
      </dgm:t>
    </dgm:pt>
    <dgm:pt modelId="{1F743DC5-9087-8B49-A46F-3FF2F809D615}" type="parTrans" cxnId="{08BCA6C6-C4D3-F942-B8AF-E8B050739861}">
      <dgm:prSet/>
      <dgm:spPr/>
      <dgm:t>
        <a:bodyPr/>
        <a:lstStyle/>
        <a:p>
          <a:endParaRPr lang="en-US"/>
        </a:p>
      </dgm:t>
    </dgm:pt>
    <dgm:pt modelId="{F5EB4977-8AF7-0647-9E6D-30EA4C8E3C66}" type="sibTrans" cxnId="{08BCA6C6-C4D3-F942-B8AF-E8B050739861}">
      <dgm:prSet/>
      <dgm:spPr/>
      <dgm:t>
        <a:bodyPr/>
        <a:lstStyle/>
        <a:p>
          <a:endParaRPr lang="en-US"/>
        </a:p>
      </dgm:t>
    </dgm:pt>
    <dgm:pt modelId="{78C940FD-C3D1-7F4B-93C3-D39E0B560F6D}">
      <dgm:prSet phldrT="[Texte]"/>
      <dgm:spPr>
        <a:ln>
          <a:solidFill>
            <a:srgbClr val="0B5379"/>
          </a:solidFill>
        </a:ln>
      </dgm:spPr>
      <dgm:t>
        <a:bodyPr/>
        <a:lstStyle/>
        <a:p>
          <a:r>
            <a:rPr lang="en-US" dirty="0"/>
            <a:t>Most of the times, a Contractual framework is </a:t>
          </a:r>
          <a:r>
            <a:rPr lang="en-US" dirty="0" smtClean="0"/>
            <a:t>concluded between </a:t>
          </a:r>
          <a:r>
            <a:rPr lang="en-US" dirty="0"/>
            <a:t>the PA and/or the PDU and the beneficiaries to access the PDU portfolio of services.</a:t>
          </a:r>
        </a:p>
      </dgm:t>
    </dgm:pt>
    <dgm:pt modelId="{D9F9DEFA-4A24-F842-B811-494202A0192A}" type="parTrans" cxnId="{5C50991B-E722-DD4A-9517-D2C4D09EA370}">
      <dgm:prSet/>
      <dgm:spPr/>
      <dgm:t>
        <a:bodyPr/>
        <a:lstStyle/>
        <a:p>
          <a:endParaRPr lang="en-US"/>
        </a:p>
      </dgm:t>
    </dgm:pt>
    <dgm:pt modelId="{293E1138-996D-9045-97A3-2CEADE498A35}" type="sibTrans" cxnId="{5C50991B-E722-DD4A-9517-D2C4D09EA370}">
      <dgm:prSet/>
      <dgm:spPr/>
      <dgm:t>
        <a:bodyPr/>
        <a:lstStyle/>
        <a:p>
          <a:endParaRPr lang="en-US"/>
        </a:p>
      </dgm:t>
    </dgm:pt>
    <dgm:pt modelId="{F61C06B1-65BA-9A45-85CD-9BC98AF390D1}">
      <dgm:prSet phldrT="[Texte]"/>
      <dgm:spPr>
        <a:ln>
          <a:solidFill>
            <a:srgbClr val="0B5379"/>
          </a:solidFill>
        </a:ln>
      </dgm:spPr>
      <dgm:t>
        <a:bodyPr/>
        <a:lstStyle/>
        <a:p>
          <a:r>
            <a:rPr lang="en-US" dirty="0"/>
            <a:t>Set-up and fund the Program Delivery Unit (PDU).</a:t>
          </a:r>
        </a:p>
      </dgm:t>
    </dgm:pt>
    <dgm:pt modelId="{CFCB6833-9AD4-534B-B6D1-BC0B58BDC96B}" type="parTrans" cxnId="{D4D39704-EFBE-8141-B851-5A79379E7C89}">
      <dgm:prSet/>
      <dgm:spPr/>
      <dgm:t>
        <a:bodyPr/>
        <a:lstStyle/>
        <a:p>
          <a:endParaRPr lang="en-US"/>
        </a:p>
      </dgm:t>
    </dgm:pt>
    <dgm:pt modelId="{1D37400C-E902-9149-AD2D-A4B5C9211C90}" type="sibTrans" cxnId="{D4D39704-EFBE-8141-B851-5A79379E7C89}">
      <dgm:prSet/>
      <dgm:spPr/>
      <dgm:t>
        <a:bodyPr/>
        <a:lstStyle/>
        <a:p>
          <a:endParaRPr lang="en-US"/>
        </a:p>
      </dgm:t>
    </dgm:pt>
    <dgm:pt modelId="{E39F1DF1-50A3-B440-B297-4792C833DFC8}">
      <dgm:prSet phldrT="[Texte]"/>
      <dgm:spPr>
        <a:ln>
          <a:solidFill>
            <a:srgbClr val="0B5379"/>
          </a:solidFill>
        </a:ln>
      </dgm:spPr>
      <dgm:t>
        <a:bodyPr/>
        <a:lstStyle/>
        <a:p>
          <a:r>
            <a:rPr lang="en-US" dirty="0"/>
            <a:t>Often a separate legal entity, but can also be a department </a:t>
          </a:r>
          <a:r>
            <a:rPr lang="en-US" dirty="0" smtClean="0"/>
            <a:t>or project </a:t>
          </a:r>
          <a:r>
            <a:rPr lang="en-US" dirty="0"/>
            <a:t>team within an existing organization.</a:t>
          </a:r>
        </a:p>
      </dgm:t>
    </dgm:pt>
    <dgm:pt modelId="{480928E8-D58E-EA4E-8353-D217A96992A4}" type="parTrans" cxnId="{C991B788-7426-9B41-8EFA-8845CD1B0A02}">
      <dgm:prSet/>
      <dgm:spPr/>
      <dgm:t>
        <a:bodyPr/>
        <a:lstStyle/>
        <a:p>
          <a:endParaRPr lang="en-US"/>
        </a:p>
      </dgm:t>
    </dgm:pt>
    <dgm:pt modelId="{E4C8333E-554B-1F4F-A76B-34ED712161B6}" type="sibTrans" cxnId="{C991B788-7426-9B41-8EFA-8845CD1B0A02}">
      <dgm:prSet/>
      <dgm:spPr/>
      <dgm:t>
        <a:bodyPr/>
        <a:lstStyle/>
        <a:p>
          <a:endParaRPr lang="en-US"/>
        </a:p>
      </dgm:t>
    </dgm:pt>
    <dgm:pt modelId="{9EAF4030-E3EC-4949-8E87-AF5A3E4A75AE}" type="pres">
      <dgm:prSet presAssocID="{D343C557-0F2E-7442-9C16-8170F022B114}" presName="linearFlow" presStyleCnt="0">
        <dgm:presLayoutVars>
          <dgm:dir/>
          <dgm:animLvl val="lvl"/>
          <dgm:resizeHandles val="exact"/>
        </dgm:presLayoutVars>
      </dgm:prSet>
      <dgm:spPr/>
      <dgm:t>
        <a:bodyPr/>
        <a:lstStyle/>
        <a:p>
          <a:endParaRPr lang="en-GB"/>
        </a:p>
      </dgm:t>
    </dgm:pt>
    <dgm:pt modelId="{023084FA-0C04-534B-8C84-26AEBC201AFB}" type="pres">
      <dgm:prSet presAssocID="{17844C6D-1224-9549-AAB4-13FEA8000083}" presName="composite" presStyleCnt="0"/>
      <dgm:spPr/>
    </dgm:pt>
    <dgm:pt modelId="{B81F34EA-822D-9B47-A691-CA60D2DCF4D2}" type="pres">
      <dgm:prSet presAssocID="{17844C6D-1224-9549-AAB4-13FEA8000083}" presName="parentText" presStyleLbl="alignNode1" presStyleIdx="0" presStyleCnt="3" custScaleX="102602" custLinFactNeighborY="13687">
        <dgm:presLayoutVars>
          <dgm:chMax val="1"/>
          <dgm:bulletEnabled val="1"/>
        </dgm:presLayoutVars>
      </dgm:prSet>
      <dgm:spPr/>
      <dgm:t>
        <a:bodyPr/>
        <a:lstStyle/>
        <a:p>
          <a:endParaRPr lang="en-GB"/>
        </a:p>
      </dgm:t>
    </dgm:pt>
    <dgm:pt modelId="{30BC3A5E-4324-E647-BDE0-F58CB4EBD62E}" type="pres">
      <dgm:prSet presAssocID="{17844C6D-1224-9549-AAB4-13FEA8000083}" presName="descendantText" presStyleLbl="alignAcc1" presStyleIdx="0" presStyleCnt="3" custLinFactNeighborY="21365">
        <dgm:presLayoutVars>
          <dgm:bulletEnabled val="1"/>
        </dgm:presLayoutVars>
      </dgm:prSet>
      <dgm:spPr/>
      <dgm:t>
        <a:bodyPr/>
        <a:lstStyle/>
        <a:p>
          <a:endParaRPr lang="en-GB"/>
        </a:p>
      </dgm:t>
    </dgm:pt>
    <dgm:pt modelId="{D3D3CB0E-D93F-F149-8EC7-52772B37719F}" type="pres">
      <dgm:prSet presAssocID="{0DB2B45E-15C0-CE44-A7BE-FB5EC04DCFF0}" presName="sp" presStyleCnt="0"/>
      <dgm:spPr/>
    </dgm:pt>
    <dgm:pt modelId="{F982AF2A-E891-1D43-BF84-4E016EF9AF2E}" type="pres">
      <dgm:prSet presAssocID="{A7349766-ED86-AA4D-A1DA-CA16F5776D80}" presName="composite" presStyleCnt="0"/>
      <dgm:spPr/>
    </dgm:pt>
    <dgm:pt modelId="{33798FD9-2750-0046-8280-8E00D9729997}" type="pres">
      <dgm:prSet presAssocID="{A7349766-ED86-AA4D-A1DA-CA16F5776D80}" presName="parentText" presStyleLbl="alignNode1" presStyleIdx="1" presStyleCnt="3" custScaleX="102504" custLinFactNeighborY="7378">
        <dgm:presLayoutVars>
          <dgm:chMax val="1"/>
          <dgm:bulletEnabled val="1"/>
        </dgm:presLayoutVars>
      </dgm:prSet>
      <dgm:spPr/>
      <dgm:t>
        <a:bodyPr/>
        <a:lstStyle/>
        <a:p>
          <a:endParaRPr lang="en-GB"/>
        </a:p>
      </dgm:t>
    </dgm:pt>
    <dgm:pt modelId="{81DABC1E-0A4F-C348-BF93-125EF6F78FA8}" type="pres">
      <dgm:prSet presAssocID="{A7349766-ED86-AA4D-A1DA-CA16F5776D80}" presName="descendantText" presStyleLbl="alignAcc1" presStyleIdx="1" presStyleCnt="3" custLinFactNeighborY="11350">
        <dgm:presLayoutVars>
          <dgm:bulletEnabled val="1"/>
        </dgm:presLayoutVars>
      </dgm:prSet>
      <dgm:spPr/>
      <dgm:t>
        <a:bodyPr/>
        <a:lstStyle/>
        <a:p>
          <a:endParaRPr lang="en-GB"/>
        </a:p>
      </dgm:t>
    </dgm:pt>
    <dgm:pt modelId="{69B1C06E-949A-5944-B170-F2E5F2175FA5}" type="pres">
      <dgm:prSet presAssocID="{4F50C808-62BD-E544-A9E0-16B3BDC311DF}" presName="sp" presStyleCnt="0"/>
      <dgm:spPr/>
    </dgm:pt>
    <dgm:pt modelId="{ED64DFDF-4DB5-FC40-94C4-4924ED0BEB6C}" type="pres">
      <dgm:prSet presAssocID="{F29D137B-1EA4-F14B-B2ED-7EB66992C1B5}" presName="composite" presStyleCnt="0"/>
      <dgm:spPr/>
    </dgm:pt>
    <dgm:pt modelId="{EE999447-5392-EB45-8988-E87793AC794C}" type="pres">
      <dgm:prSet presAssocID="{F29D137B-1EA4-F14B-B2ED-7EB66992C1B5}" presName="parentText" presStyleLbl="alignNode1" presStyleIdx="2" presStyleCnt="3" custScaleX="102602">
        <dgm:presLayoutVars>
          <dgm:chMax val="1"/>
          <dgm:bulletEnabled val="1"/>
        </dgm:presLayoutVars>
      </dgm:prSet>
      <dgm:spPr/>
      <dgm:t>
        <a:bodyPr/>
        <a:lstStyle/>
        <a:p>
          <a:endParaRPr lang="en-GB"/>
        </a:p>
      </dgm:t>
    </dgm:pt>
    <dgm:pt modelId="{62546CDB-A9A6-A14F-AA2F-9C6DD6B1FA92}" type="pres">
      <dgm:prSet presAssocID="{F29D137B-1EA4-F14B-B2ED-7EB66992C1B5}" presName="descendantText" presStyleLbl="alignAcc1" presStyleIdx="2" presStyleCnt="3">
        <dgm:presLayoutVars>
          <dgm:bulletEnabled val="1"/>
        </dgm:presLayoutVars>
      </dgm:prSet>
      <dgm:spPr/>
      <dgm:t>
        <a:bodyPr/>
        <a:lstStyle/>
        <a:p>
          <a:endParaRPr lang="en-GB"/>
        </a:p>
      </dgm:t>
    </dgm:pt>
  </dgm:ptLst>
  <dgm:cxnLst>
    <dgm:cxn modelId="{D87662CE-9872-2845-8D1D-0EB2F30C26D8}" srcId="{D343C557-0F2E-7442-9C16-8170F022B114}" destId="{17844C6D-1224-9549-AAB4-13FEA8000083}" srcOrd="0" destOrd="0" parTransId="{4E617F85-655C-3C47-8A35-E6B1E3BAFCD2}" sibTransId="{0DB2B45E-15C0-CE44-A7BE-FB5EC04DCFF0}"/>
    <dgm:cxn modelId="{5E2C1CFA-E184-EF49-889F-960DBA7DCCF0}" type="presOf" srcId="{17844C6D-1224-9549-AAB4-13FEA8000083}" destId="{B81F34EA-822D-9B47-A691-CA60D2DCF4D2}" srcOrd="0" destOrd="0" presId="urn:microsoft.com/office/officeart/2005/8/layout/chevron2"/>
    <dgm:cxn modelId="{06532059-6EE5-084C-B1EF-D463D83DFD78}" type="presOf" srcId="{B49F11F7-973C-B041-BC48-7AE5DE1C5A7B}" destId="{81DABC1E-0A4F-C348-BF93-125EF6F78FA8}" srcOrd="0" destOrd="0" presId="urn:microsoft.com/office/officeart/2005/8/layout/chevron2"/>
    <dgm:cxn modelId="{6FA166F2-BCBE-B844-856B-16190748A0E5}" type="presOf" srcId="{38893A10-C38E-6845-9C50-A622EF9FE737}" destId="{30BC3A5E-4324-E647-BDE0-F58CB4EBD62E}" srcOrd="0" destOrd="1" presId="urn:microsoft.com/office/officeart/2005/8/layout/chevron2"/>
    <dgm:cxn modelId="{45B21ED3-3206-D84F-86F8-487F4599190B}" srcId="{17844C6D-1224-9549-AAB4-13FEA8000083}" destId="{38893A10-C38E-6845-9C50-A622EF9FE737}" srcOrd="1" destOrd="0" parTransId="{1F3C4023-F32F-7D4E-B439-56D7BBC264FD}" sibTransId="{5F6185DB-3BA3-AD4E-9B91-1B1EC01AB8E6}"/>
    <dgm:cxn modelId="{E9C5899C-6C39-4F4C-B5EF-357EF627CCF2}" srcId="{A7349766-ED86-AA4D-A1DA-CA16F5776D80}" destId="{B49F11F7-973C-B041-BC48-7AE5DE1C5A7B}" srcOrd="0" destOrd="0" parTransId="{63786CA7-D86E-7C40-8DCC-CC9AB631D048}" sibTransId="{01936EEF-7AD2-A040-9699-468D778B438C}"/>
    <dgm:cxn modelId="{44DCA65D-CAB2-5342-856F-E2E63FDE0DA9}" type="presOf" srcId="{78C940FD-C3D1-7F4B-93C3-D39E0B560F6D}" destId="{62546CDB-A9A6-A14F-AA2F-9C6DD6B1FA92}" srcOrd="0" destOrd="1" presId="urn:microsoft.com/office/officeart/2005/8/layout/chevron2"/>
    <dgm:cxn modelId="{6539AFFD-C2F0-7843-AF72-89FBFBDBD5D7}" type="presOf" srcId="{D343C557-0F2E-7442-9C16-8170F022B114}" destId="{9EAF4030-E3EC-4949-8E87-AF5A3E4A75AE}" srcOrd="0" destOrd="0" presId="urn:microsoft.com/office/officeart/2005/8/layout/chevron2"/>
    <dgm:cxn modelId="{D4D39704-EFBE-8141-B851-5A79379E7C89}" srcId="{17844C6D-1224-9549-AAB4-13FEA8000083}" destId="{F61C06B1-65BA-9A45-85CD-9BC98AF390D1}" srcOrd="2" destOrd="0" parTransId="{CFCB6833-9AD4-534B-B6D1-BC0B58BDC96B}" sibTransId="{1D37400C-E902-9149-AD2D-A4B5C9211C90}"/>
    <dgm:cxn modelId="{B78C7F08-BB82-5B45-8B9C-9462F343B2E0}" type="presOf" srcId="{F29D137B-1EA4-F14B-B2ED-7EB66992C1B5}" destId="{EE999447-5392-EB45-8988-E87793AC794C}" srcOrd="0" destOrd="0" presId="urn:microsoft.com/office/officeart/2005/8/layout/chevron2"/>
    <dgm:cxn modelId="{88A2DC4C-FA8E-9943-92EF-877B6422CA7C}" srcId="{D343C557-0F2E-7442-9C16-8170F022B114}" destId="{A7349766-ED86-AA4D-A1DA-CA16F5776D80}" srcOrd="1" destOrd="0" parTransId="{716BA119-6DD0-7348-B7E0-B925B063DC94}" sibTransId="{4F50C808-62BD-E544-A9E0-16B3BDC311DF}"/>
    <dgm:cxn modelId="{4E8420DD-C8FD-984E-9C47-0A05D08A8717}" srcId="{17844C6D-1224-9549-AAB4-13FEA8000083}" destId="{163179DE-45F5-4649-B788-486268208B28}" srcOrd="0" destOrd="0" parTransId="{CDC78EFE-DAE2-F744-8A2E-E913041C0166}" sibTransId="{A392F3EC-07A2-D546-9CCA-3BDD70796333}"/>
    <dgm:cxn modelId="{512F2D35-E8F0-2E4C-B8E2-5537B5C2BB02}" type="presOf" srcId="{F61C06B1-65BA-9A45-85CD-9BC98AF390D1}" destId="{30BC3A5E-4324-E647-BDE0-F58CB4EBD62E}" srcOrd="0" destOrd="2" presId="urn:microsoft.com/office/officeart/2005/8/layout/chevron2"/>
    <dgm:cxn modelId="{14AB98E5-1373-FA45-A58D-06FE8B4A977B}" type="presOf" srcId="{163179DE-45F5-4649-B788-486268208B28}" destId="{30BC3A5E-4324-E647-BDE0-F58CB4EBD62E}" srcOrd="0" destOrd="0" presId="urn:microsoft.com/office/officeart/2005/8/layout/chevron2"/>
    <dgm:cxn modelId="{E655C46A-9AF7-634B-AD11-1DB77F840D02}" srcId="{D343C557-0F2E-7442-9C16-8170F022B114}" destId="{F29D137B-1EA4-F14B-B2ED-7EB66992C1B5}" srcOrd="2" destOrd="0" parTransId="{85B98614-32EA-D645-B5F5-5A8A24C5E660}" sibTransId="{A1658965-C226-7643-BAE6-F02CEEE6BFE2}"/>
    <dgm:cxn modelId="{C991B788-7426-9B41-8EFA-8845CD1B0A02}" srcId="{A7349766-ED86-AA4D-A1DA-CA16F5776D80}" destId="{E39F1DF1-50A3-B440-B297-4792C833DFC8}" srcOrd="1" destOrd="0" parTransId="{480928E8-D58E-EA4E-8353-D217A96992A4}" sibTransId="{E4C8333E-554B-1F4F-A76B-34ED712161B6}"/>
    <dgm:cxn modelId="{6B8A1BDB-A2AF-9C4C-89A4-23032460D14B}" type="presOf" srcId="{2ADDB71A-E33E-FA44-A400-30D484A31076}" destId="{62546CDB-A9A6-A14F-AA2F-9C6DD6B1FA92}" srcOrd="0" destOrd="0" presId="urn:microsoft.com/office/officeart/2005/8/layout/chevron2"/>
    <dgm:cxn modelId="{5C50991B-E722-DD4A-9517-D2C4D09EA370}" srcId="{F29D137B-1EA4-F14B-B2ED-7EB66992C1B5}" destId="{78C940FD-C3D1-7F4B-93C3-D39E0B560F6D}" srcOrd="1" destOrd="0" parTransId="{D9F9DEFA-4A24-F842-B811-494202A0192A}" sibTransId="{293E1138-996D-9045-97A3-2CEADE498A35}"/>
    <dgm:cxn modelId="{6C8A6FE3-003D-DF4F-BD41-AC0714D0A990}" type="presOf" srcId="{E39F1DF1-50A3-B440-B297-4792C833DFC8}" destId="{81DABC1E-0A4F-C348-BF93-125EF6F78FA8}" srcOrd="0" destOrd="1" presId="urn:microsoft.com/office/officeart/2005/8/layout/chevron2"/>
    <dgm:cxn modelId="{3C87AD41-E6A0-164A-9ED7-AFA1A9E50FC1}" type="presOf" srcId="{A7349766-ED86-AA4D-A1DA-CA16F5776D80}" destId="{33798FD9-2750-0046-8280-8E00D9729997}" srcOrd="0" destOrd="0" presId="urn:microsoft.com/office/officeart/2005/8/layout/chevron2"/>
    <dgm:cxn modelId="{08BCA6C6-C4D3-F942-B8AF-E8B050739861}" srcId="{F29D137B-1EA4-F14B-B2ED-7EB66992C1B5}" destId="{2ADDB71A-E33E-FA44-A400-30D484A31076}" srcOrd="0" destOrd="0" parTransId="{1F743DC5-9087-8B49-A46F-3FF2F809D615}" sibTransId="{F5EB4977-8AF7-0647-9E6D-30EA4C8E3C66}"/>
    <dgm:cxn modelId="{25C575CD-D25F-314E-80B2-F782A10098BF}" type="presParOf" srcId="{9EAF4030-E3EC-4949-8E87-AF5A3E4A75AE}" destId="{023084FA-0C04-534B-8C84-26AEBC201AFB}" srcOrd="0" destOrd="0" presId="urn:microsoft.com/office/officeart/2005/8/layout/chevron2"/>
    <dgm:cxn modelId="{34807979-5D9E-5749-B27C-9C35517B1C60}" type="presParOf" srcId="{023084FA-0C04-534B-8C84-26AEBC201AFB}" destId="{B81F34EA-822D-9B47-A691-CA60D2DCF4D2}" srcOrd="0" destOrd="0" presId="urn:microsoft.com/office/officeart/2005/8/layout/chevron2"/>
    <dgm:cxn modelId="{42BE184C-40C4-0543-A27B-D9EBA420BE31}" type="presParOf" srcId="{023084FA-0C04-534B-8C84-26AEBC201AFB}" destId="{30BC3A5E-4324-E647-BDE0-F58CB4EBD62E}" srcOrd="1" destOrd="0" presId="urn:microsoft.com/office/officeart/2005/8/layout/chevron2"/>
    <dgm:cxn modelId="{3526A874-8A91-B14A-9057-82CB14566302}" type="presParOf" srcId="{9EAF4030-E3EC-4949-8E87-AF5A3E4A75AE}" destId="{D3D3CB0E-D93F-F149-8EC7-52772B37719F}" srcOrd="1" destOrd="0" presId="urn:microsoft.com/office/officeart/2005/8/layout/chevron2"/>
    <dgm:cxn modelId="{62A919D5-CD48-4E45-B3E8-3AA6C0F7CA65}" type="presParOf" srcId="{9EAF4030-E3EC-4949-8E87-AF5A3E4A75AE}" destId="{F982AF2A-E891-1D43-BF84-4E016EF9AF2E}" srcOrd="2" destOrd="0" presId="urn:microsoft.com/office/officeart/2005/8/layout/chevron2"/>
    <dgm:cxn modelId="{23696425-D7DE-EC49-B675-F2528320DA9D}" type="presParOf" srcId="{F982AF2A-E891-1D43-BF84-4E016EF9AF2E}" destId="{33798FD9-2750-0046-8280-8E00D9729997}" srcOrd="0" destOrd="0" presId="urn:microsoft.com/office/officeart/2005/8/layout/chevron2"/>
    <dgm:cxn modelId="{ABEA8FC1-219F-2545-A125-F284B487B8E1}" type="presParOf" srcId="{F982AF2A-E891-1D43-BF84-4E016EF9AF2E}" destId="{81DABC1E-0A4F-C348-BF93-125EF6F78FA8}" srcOrd="1" destOrd="0" presId="urn:microsoft.com/office/officeart/2005/8/layout/chevron2"/>
    <dgm:cxn modelId="{EE2F3EE0-720C-E345-978B-C6D7DF104229}" type="presParOf" srcId="{9EAF4030-E3EC-4949-8E87-AF5A3E4A75AE}" destId="{69B1C06E-949A-5944-B170-F2E5F2175FA5}" srcOrd="3" destOrd="0" presId="urn:microsoft.com/office/officeart/2005/8/layout/chevron2"/>
    <dgm:cxn modelId="{800832DF-A14B-7242-BB4F-194012E6482B}" type="presParOf" srcId="{9EAF4030-E3EC-4949-8E87-AF5A3E4A75AE}" destId="{ED64DFDF-4DB5-FC40-94C4-4924ED0BEB6C}" srcOrd="4" destOrd="0" presId="urn:microsoft.com/office/officeart/2005/8/layout/chevron2"/>
    <dgm:cxn modelId="{887DC1AC-9A66-2F4D-8017-BAA29776A411}" type="presParOf" srcId="{ED64DFDF-4DB5-FC40-94C4-4924ED0BEB6C}" destId="{EE999447-5392-EB45-8988-E87793AC794C}" srcOrd="0" destOrd="0" presId="urn:microsoft.com/office/officeart/2005/8/layout/chevron2"/>
    <dgm:cxn modelId="{738471C8-65D9-2145-9804-7D56C75C8899}" type="presParOf" srcId="{ED64DFDF-4DB5-FC40-94C4-4924ED0BEB6C}" destId="{62546CDB-A9A6-A14F-AA2F-9C6DD6B1FA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8B84A9-6595-9D41-8D9C-66D11A27259B}" type="doc">
      <dgm:prSet loTypeId="urn:microsoft.com/office/officeart/2005/8/layout/hList1" loCatId="" qsTypeId="urn:microsoft.com/office/officeart/2005/8/quickstyle/simple4" qsCatId="simple" csTypeId="urn:microsoft.com/office/officeart/2005/8/colors/accent3_2" csCatId="accent3" phldr="1"/>
      <dgm:spPr/>
      <dgm:t>
        <a:bodyPr/>
        <a:lstStyle/>
        <a:p>
          <a:endParaRPr lang="en-US"/>
        </a:p>
      </dgm:t>
    </dgm:pt>
    <dgm:pt modelId="{6ED01500-937E-EF48-BE29-102719BEA8FE}">
      <dgm:prSet phldrT="[Texte]" custT="1"/>
      <dgm:spPr>
        <a:solidFill>
          <a:srgbClr val="0B5379"/>
        </a:solidFill>
        <a:ln>
          <a:solidFill>
            <a:srgbClr val="0B5379"/>
          </a:solidFill>
        </a:ln>
      </dgm:spPr>
      <dgm:t>
        <a:bodyPr/>
        <a:lstStyle/>
        <a:p>
          <a:r>
            <a:rPr lang="en-US" sz="1600" dirty="0"/>
            <a:t>2 Implementation Models</a:t>
          </a:r>
        </a:p>
      </dgm:t>
    </dgm:pt>
    <dgm:pt modelId="{7E9E722A-F475-6549-A3A4-368A1A8A00A0}" type="parTrans" cxnId="{B4C02B02-3892-974F-8477-14F8C26102FA}">
      <dgm:prSet/>
      <dgm:spPr/>
      <dgm:t>
        <a:bodyPr/>
        <a:lstStyle/>
        <a:p>
          <a:endParaRPr lang="en-US"/>
        </a:p>
      </dgm:t>
    </dgm:pt>
    <dgm:pt modelId="{DD980CE5-64CD-6D49-87AE-60BB1AE6BAD7}" type="sibTrans" cxnId="{B4C02B02-3892-974F-8477-14F8C26102FA}">
      <dgm:prSet/>
      <dgm:spPr/>
      <dgm:t>
        <a:bodyPr/>
        <a:lstStyle/>
        <a:p>
          <a:endParaRPr lang="en-US"/>
        </a:p>
      </dgm:t>
    </dgm:pt>
    <dgm:pt modelId="{11072B37-2752-F84D-B991-60B0DE6107B2}">
      <dgm:prSet phldrT="[Texte]" custT="1"/>
      <dgm:spPr>
        <a:solidFill>
          <a:srgbClr val="CCDAE7"/>
        </a:solidFill>
      </dgm:spPr>
      <dgm:t>
        <a:bodyPr/>
        <a:lstStyle/>
        <a:p>
          <a:pPr>
            <a:spcAft>
              <a:spcPts val="888"/>
            </a:spcAft>
          </a:pPr>
          <a:r>
            <a:rPr lang="en-US" sz="1600" dirty="0"/>
            <a:t>Separate contracting based (SCB)</a:t>
          </a:r>
        </a:p>
      </dgm:t>
    </dgm:pt>
    <dgm:pt modelId="{73F9C137-2D05-E146-8EFC-59B2BB050D22}" type="parTrans" cxnId="{BC747705-C344-4649-B562-BF1D545BAFBD}">
      <dgm:prSet/>
      <dgm:spPr/>
      <dgm:t>
        <a:bodyPr/>
        <a:lstStyle/>
        <a:p>
          <a:endParaRPr lang="en-US"/>
        </a:p>
      </dgm:t>
    </dgm:pt>
    <dgm:pt modelId="{434BA7DC-01F8-744E-BFAA-B84EDD2592ED}" type="sibTrans" cxnId="{BC747705-C344-4649-B562-BF1D545BAFBD}">
      <dgm:prSet/>
      <dgm:spPr/>
      <dgm:t>
        <a:bodyPr/>
        <a:lstStyle/>
        <a:p>
          <a:endParaRPr lang="en-US"/>
        </a:p>
      </dgm:t>
    </dgm:pt>
    <dgm:pt modelId="{165D13C1-1E8F-DF41-9D82-AAB6A35C808F}">
      <dgm:prSet phldrT="[Texte]" custT="1"/>
      <dgm:spPr>
        <a:solidFill>
          <a:srgbClr val="CCDAE7"/>
        </a:solidFill>
      </dgm:spPr>
      <dgm:t>
        <a:bodyPr/>
        <a:lstStyle/>
        <a:p>
          <a:pPr>
            <a:spcAft>
              <a:spcPts val="888"/>
            </a:spcAft>
          </a:pPr>
          <a:r>
            <a:rPr lang="en-US" sz="1600" dirty="0"/>
            <a:t>Energy Performance Contracting/Energy Supply Contracting (EPC/ESC)</a:t>
          </a:r>
        </a:p>
      </dgm:t>
    </dgm:pt>
    <dgm:pt modelId="{2DB8BDB3-01C7-A146-92D5-5ED4E7D0B04B}" type="parTrans" cxnId="{8E3D1F5A-5BFD-094C-AEC7-153172BBEF1D}">
      <dgm:prSet/>
      <dgm:spPr/>
      <dgm:t>
        <a:bodyPr/>
        <a:lstStyle/>
        <a:p>
          <a:endParaRPr lang="en-US"/>
        </a:p>
      </dgm:t>
    </dgm:pt>
    <dgm:pt modelId="{93500680-808B-6A4F-84DC-16BB928068C8}" type="sibTrans" cxnId="{8E3D1F5A-5BFD-094C-AEC7-153172BBEF1D}">
      <dgm:prSet/>
      <dgm:spPr/>
      <dgm:t>
        <a:bodyPr/>
        <a:lstStyle/>
        <a:p>
          <a:endParaRPr lang="en-US"/>
        </a:p>
      </dgm:t>
    </dgm:pt>
    <dgm:pt modelId="{5AFF56C4-61AB-5249-A3E8-CFC34BE94D31}">
      <dgm:prSet phldrT="[Texte]" custT="1"/>
      <dgm:spPr>
        <a:solidFill>
          <a:srgbClr val="0B5379"/>
        </a:solidFill>
        <a:ln>
          <a:solidFill>
            <a:srgbClr val="0B5379"/>
          </a:solidFill>
        </a:ln>
      </dgm:spPr>
      <dgm:t>
        <a:bodyPr/>
        <a:lstStyle/>
        <a:p>
          <a:r>
            <a:rPr lang="en-US" sz="1600" dirty="0"/>
            <a:t>3 </a:t>
          </a:r>
          <a:br>
            <a:rPr lang="en-US" sz="1600" dirty="0"/>
          </a:br>
          <a:r>
            <a:rPr lang="en-US" sz="1600" dirty="0"/>
            <a:t>Operational Models</a:t>
          </a:r>
        </a:p>
      </dgm:t>
    </dgm:pt>
    <dgm:pt modelId="{CDA9655D-8E9D-2342-B315-75CFD80299F2}" type="parTrans" cxnId="{B7360DEF-F8F2-8E4E-9C4B-0F32035FE5C8}">
      <dgm:prSet/>
      <dgm:spPr/>
      <dgm:t>
        <a:bodyPr/>
        <a:lstStyle/>
        <a:p>
          <a:endParaRPr lang="en-US"/>
        </a:p>
      </dgm:t>
    </dgm:pt>
    <dgm:pt modelId="{18355A78-4A20-B64E-A0D7-DBD5C1FF8414}" type="sibTrans" cxnId="{B7360DEF-F8F2-8E4E-9C4B-0F32035FE5C8}">
      <dgm:prSet/>
      <dgm:spPr/>
      <dgm:t>
        <a:bodyPr/>
        <a:lstStyle/>
        <a:p>
          <a:endParaRPr lang="en-US"/>
        </a:p>
      </dgm:t>
    </dgm:pt>
    <dgm:pt modelId="{0BF6C427-FFCC-9C4B-9E30-C782B51677F2}">
      <dgm:prSet phldrT="[Texte]" custT="1"/>
      <dgm:spPr>
        <a:solidFill>
          <a:srgbClr val="CCDAE7"/>
        </a:solidFill>
      </dgm:spPr>
      <dgm:t>
        <a:bodyPr/>
        <a:lstStyle/>
        <a:p>
          <a:pPr>
            <a:spcAft>
              <a:spcPts val="888"/>
            </a:spcAft>
          </a:pPr>
          <a:r>
            <a:rPr lang="en-US" sz="1600" dirty="0"/>
            <a:t>Facilitation</a:t>
          </a:r>
        </a:p>
      </dgm:t>
    </dgm:pt>
    <dgm:pt modelId="{2F69DA3C-8EDC-BC44-8EEE-0FF2DE4D6C00}" type="parTrans" cxnId="{B52D8175-5BDC-D24A-B5A0-8CBD425CAB4F}">
      <dgm:prSet/>
      <dgm:spPr/>
      <dgm:t>
        <a:bodyPr/>
        <a:lstStyle/>
        <a:p>
          <a:endParaRPr lang="en-US"/>
        </a:p>
      </dgm:t>
    </dgm:pt>
    <dgm:pt modelId="{CDC04DB9-D960-724E-BEFA-A8DF994FCCC4}" type="sibTrans" cxnId="{B52D8175-5BDC-D24A-B5A0-8CBD425CAB4F}">
      <dgm:prSet/>
      <dgm:spPr/>
      <dgm:t>
        <a:bodyPr/>
        <a:lstStyle/>
        <a:p>
          <a:endParaRPr lang="en-US"/>
        </a:p>
      </dgm:t>
    </dgm:pt>
    <dgm:pt modelId="{8BB5B908-74CC-EF44-AA31-BF0CDD4E2E07}">
      <dgm:prSet phldrT="[Texte]" custT="1"/>
      <dgm:spPr>
        <a:solidFill>
          <a:srgbClr val="CCDAE7"/>
        </a:solidFill>
      </dgm:spPr>
      <dgm:t>
        <a:bodyPr/>
        <a:lstStyle/>
        <a:p>
          <a:pPr>
            <a:spcAft>
              <a:spcPts val="888"/>
            </a:spcAft>
          </a:pPr>
          <a:r>
            <a:rPr lang="en-US" sz="1600" dirty="0"/>
            <a:t>Integration</a:t>
          </a:r>
        </a:p>
      </dgm:t>
    </dgm:pt>
    <dgm:pt modelId="{435C408B-5E04-E44C-8A25-B9B1F1DC64A8}" type="parTrans" cxnId="{D0ECB3EF-751F-1149-8F88-46E5B50D88CE}">
      <dgm:prSet/>
      <dgm:spPr/>
      <dgm:t>
        <a:bodyPr/>
        <a:lstStyle/>
        <a:p>
          <a:endParaRPr lang="en-US"/>
        </a:p>
      </dgm:t>
    </dgm:pt>
    <dgm:pt modelId="{E3041C1E-3474-1B40-8A4B-78FBCFC360C1}" type="sibTrans" cxnId="{D0ECB3EF-751F-1149-8F88-46E5B50D88CE}">
      <dgm:prSet/>
      <dgm:spPr/>
      <dgm:t>
        <a:bodyPr/>
        <a:lstStyle/>
        <a:p>
          <a:endParaRPr lang="en-US"/>
        </a:p>
      </dgm:t>
    </dgm:pt>
    <dgm:pt modelId="{D2774CA3-9A56-4841-B5DA-8DA458AED594}">
      <dgm:prSet phldrT="[Texte]" custT="1"/>
      <dgm:spPr>
        <a:solidFill>
          <a:srgbClr val="0B5379"/>
        </a:solidFill>
        <a:ln>
          <a:solidFill>
            <a:srgbClr val="0B5379"/>
          </a:solidFill>
        </a:ln>
      </dgm:spPr>
      <dgm:t>
        <a:bodyPr/>
        <a:lstStyle/>
        <a:p>
          <a:r>
            <a:rPr lang="en-US" sz="1600" dirty="0"/>
            <a:t>7 </a:t>
          </a:r>
          <a:br>
            <a:rPr lang="en-US" sz="1600" dirty="0"/>
          </a:br>
          <a:r>
            <a:rPr lang="en-US" sz="1600" dirty="0"/>
            <a:t>Operating Services</a:t>
          </a:r>
        </a:p>
      </dgm:t>
    </dgm:pt>
    <dgm:pt modelId="{21A52769-35A2-474A-BE8D-69496E0F3FCF}" type="parTrans" cxnId="{5FAD6E1A-9801-714E-B2BD-5959D59DF4B7}">
      <dgm:prSet/>
      <dgm:spPr/>
      <dgm:t>
        <a:bodyPr/>
        <a:lstStyle/>
        <a:p>
          <a:endParaRPr lang="en-US"/>
        </a:p>
      </dgm:t>
    </dgm:pt>
    <dgm:pt modelId="{4FB4C09A-33B4-C947-9975-A5FE4162F492}" type="sibTrans" cxnId="{5FAD6E1A-9801-714E-B2BD-5959D59DF4B7}">
      <dgm:prSet/>
      <dgm:spPr/>
      <dgm:t>
        <a:bodyPr/>
        <a:lstStyle/>
        <a:p>
          <a:endParaRPr lang="en-US"/>
        </a:p>
      </dgm:t>
    </dgm:pt>
    <dgm:pt modelId="{EA3238CA-7BAE-DD40-87B6-2415EFAC3987}">
      <dgm:prSet phldrT="[Texte]" custT="1"/>
      <dgm:spPr>
        <a:solidFill>
          <a:srgbClr val="CCDAE7"/>
        </a:solidFill>
      </dgm:spPr>
      <dgm:t>
        <a:bodyPr/>
        <a:lstStyle/>
        <a:p>
          <a:pPr>
            <a:spcAft>
              <a:spcPts val="888"/>
            </a:spcAft>
          </a:pPr>
          <a:r>
            <a:rPr lang="en-US" sz="1600" dirty="0"/>
            <a:t>Marketing</a:t>
          </a:r>
        </a:p>
      </dgm:t>
    </dgm:pt>
    <dgm:pt modelId="{4D513FC4-82C9-DE41-89FC-D6C457679E89}" type="parTrans" cxnId="{C8B20463-5F47-0045-9A78-BF5C791C014C}">
      <dgm:prSet/>
      <dgm:spPr/>
      <dgm:t>
        <a:bodyPr/>
        <a:lstStyle/>
        <a:p>
          <a:endParaRPr lang="en-US"/>
        </a:p>
      </dgm:t>
    </dgm:pt>
    <dgm:pt modelId="{0935EC80-7188-4042-9A9E-99B1508D2CFE}" type="sibTrans" cxnId="{C8B20463-5F47-0045-9A78-BF5C791C014C}">
      <dgm:prSet/>
      <dgm:spPr/>
      <dgm:t>
        <a:bodyPr/>
        <a:lstStyle/>
        <a:p>
          <a:endParaRPr lang="en-US"/>
        </a:p>
      </dgm:t>
    </dgm:pt>
    <dgm:pt modelId="{4C8BF803-AD85-8143-8260-CE1291F7D830}">
      <dgm:prSet phldrT="[Texte]" custT="1"/>
      <dgm:spPr>
        <a:solidFill>
          <a:srgbClr val="CCDAE7"/>
        </a:solidFill>
      </dgm:spPr>
      <dgm:t>
        <a:bodyPr/>
        <a:lstStyle/>
        <a:p>
          <a:pPr>
            <a:spcAft>
              <a:spcPts val="888"/>
            </a:spcAft>
          </a:pPr>
          <a:r>
            <a:rPr lang="en-US" sz="1600" dirty="0"/>
            <a:t>Assessment</a:t>
          </a:r>
        </a:p>
      </dgm:t>
    </dgm:pt>
    <dgm:pt modelId="{9C28F97E-6160-B04A-8F5D-B43E8FB3BFA8}" type="parTrans" cxnId="{816D4F54-8E64-B342-8A20-578009067E0F}">
      <dgm:prSet/>
      <dgm:spPr/>
      <dgm:t>
        <a:bodyPr/>
        <a:lstStyle/>
        <a:p>
          <a:endParaRPr lang="en-US"/>
        </a:p>
      </dgm:t>
    </dgm:pt>
    <dgm:pt modelId="{0AF229D2-7745-1749-9D4A-9033FE2C6294}" type="sibTrans" cxnId="{816D4F54-8E64-B342-8A20-578009067E0F}">
      <dgm:prSet/>
      <dgm:spPr/>
      <dgm:t>
        <a:bodyPr/>
        <a:lstStyle/>
        <a:p>
          <a:endParaRPr lang="en-US"/>
        </a:p>
      </dgm:t>
    </dgm:pt>
    <dgm:pt modelId="{22453A00-D39D-6C4C-9522-47E1BE28C357}">
      <dgm:prSet custT="1"/>
      <dgm:spPr>
        <a:solidFill>
          <a:srgbClr val="0B5379"/>
        </a:solidFill>
        <a:ln>
          <a:solidFill>
            <a:srgbClr val="0B5379"/>
          </a:solidFill>
        </a:ln>
      </dgm:spPr>
      <dgm:t>
        <a:bodyPr/>
        <a:lstStyle/>
        <a:p>
          <a:r>
            <a:rPr lang="en-US" sz="1600" dirty="0"/>
            <a:t>5 </a:t>
          </a:r>
          <a:br>
            <a:rPr lang="en-US" sz="1600" dirty="0"/>
          </a:br>
          <a:r>
            <a:rPr lang="en-US" sz="1600" dirty="0"/>
            <a:t>Funding Vehicles</a:t>
          </a:r>
        </a:p>
      </dgm:t>
    </dgm:pt>
    <dgm:pt modelId="{1AF70FFB-6CA8-BD42-B0A1-BBC08BD6E55C}" type="parTrans" cxnId="{1A0F4139-D7EE-3149-9A30-AEC819BA3124}">
      <dgm:prSet/>
      <dgm:spPr/>
      <dgm:t>
        <a:bodyPr/>
        <a:lstStyle/>
        <a:p>
          <a:endParaRPr lang="en-US"/>
        </a:p>
      </dgm:t>
    </dgm:pt>
    <dgm:pt modelId="{5D4C9ED3-E150-B846-A4A4-1EA44F9E0D06}" type="sibTrans" cxnId="{1A0F4139-D7EE-3149-9A30-AEC819BA3124}">
      <dgm:prSet/>
      <dgm:spPr/>
      <dgm:t>
        <a:bodyPr/>
        <a:lstStyle/>
        <a:p>
          <a:endParaRPr lang="en-US"/>
        </a:p>
      </dgm:t>
    </dgm:pt>
    <dgm:pt modelId="{388BA9F3-EE60-9244-B635-7015C0213DB1}">
      <dgm:prSet custT="1"/>
      <dgm:spPr>
        <a:solidFill>
          <a:srgbClr val="CCDAE7"/>
        </a:solidFill>
      </dgm:spPr>
      <dgm:t>
        <a:bodyPr/>
        <a:lstStyle/>
        <a:p>
          <a:pPr>
            <a:spcAft>
              <a:spcPts val="888"/>
            </a:spcAft>
          </a:pPr>
          <a:r>
            <a:rPr lang="en-US" sz="1600" dirty="0"/>
            <a:t>Financial Institutions</a:t>
          </a:r>
        </a:p>
      </dgm:t>
    </dgm:pt>
    <dgm:pt modelId="{14411A8E-0A44-944E-A693-58614DBF39EA}" type="parTrans" cxnId="{E5693D6A-1FA5-0341-888F-3124EB24E91C}">
      <dgm:prSet/>
      <dgm:spPr/>
      <dgm:t>
        <a:bodyPr/>
        <a:lstStyle/>
        <a:p>
          <a:endParaRPr lang="en-US"/>
        </a:p>
      </dgm:t>
    </dgm:pt>
    <dgm:pt modelId="{5065A2F7-93E5-3645-961F-EF7A6914F97C}" type="sibTrans" cxnId="{E5693D6A-1FA5-0341-888F-3124EB24E91C}">
      <dgm:prSet/>
      <dgm:spPr/>
      <dgm:t>
        <a:bodyPr/>
        <a:lstStyle/>
        <a:p>
          <a:endParaRPr lang="en-US"/>
        </a:p>
      </dgm:t>
    </dgm:pt>
    <dgm:pt modelId="{9DDD4B20-4194-AF4C-B71E-30F5DB06A85A}">
      <dgm:prSet custT="1"/>
      <dgm:spPr>
        <a:solidFill>
          <a:srgbClr val="CCDAE7"/>
        </a:solidFill>
      </dgm:spPr>
      <dgm:t>
        <a:bodyPr/>
        <a:lstStyle/>
        <a:p>
          <a:pPr>
            <a:spcAft>
              <a:spcPts val="888"/>
            </a:spcAft>
          </a:pPr>
          <a:r>
            <a:rPr lang="en-US" sz="1600" dirty="0"/>
            <a:t>ESCO’s</a:t>
          </a:r>
        </a:p>
      </dgm:t>
    </dgm:pt>
    <dgm:pt modelId="{83AB7666-02DA-2348-A5F5-BB3CE0645F6F}" type="parTrans" cxnId="{41056B15-AF35-954B-85A6-94E99DEF8A37}">
      <dgm:prSet/>
      <dgm:spPr/>
      <dgm:t>
        <a:bodyPr/>
        <a:lstStyle/>
        <a:p>
          <a:endParaRPr lang="en-US"/>
        </a:p>
      </dgm:t>
    </dgm:pt>
    <dgm:pt modelId="{13857A1D-3A76-BD46-B68B-DCA3CF55A0C2}" type="sibTrans" cxnId="{41056B15-AF35-954B-85A6-94E99DEF8A37}">
      <dgm:prSet/>
      <dgm:spPr/>
      <dgm:t>
        <a:bodyPr/>
        <a:lstStyle/>
        <a:p>
          <a:endParaRPr lang="en-US"/>
        </a:p>
      </dgm:t>
    </dgm:pt>
    <dgm:pt modelId="{AEB3A3C5-4B6A-6C4D-B6CF-7A35C1FF39C0}">
      <dgm:prSet custT="1"/>
      <dgm:spPr>
        <a:solidFill>
          <a:srgbClr val="CCDAE7"/>
        </a:solidFill>
      </dgm:spPr>
      <dgm:t>
        <a:bodyPr/>
        <a:lstStyle/>
        <a:p>
          <a:pPr>
            <a:spcAft>
              <a:spcPts val="888"/>
            </a:spcAft>
          </a:pPr>
          <a:r>
            <a:rPr lang="en-US" sz="1600" dirty="0"/>
            <a:t>Program Delivery Unit (PDU)</a:t>
          </a:r>
        </a:p>
      </dgm:t>
    </dgm:pt>
    <dgm:pt modelId="{7DB473DC-6090-B141-9943-689BE6AC8A3B}" type="parTrans" cxnId="{02599CF1-7BCB-A540-8208-D55520C43C1A}">
      <dgm:prSet/>
      <dgm:spPr/>
      <dgm:t>
        <a:bodyPr/>
        <a:lstStyle/>
        <a:p>
          <a:endParaRPr lang="en-US"/>
        </a:p>
      </dgm:t>
    </dgm:pt>
    <dgm:pt modelId="{6B37298B-8EE4-A34F-809E-74884F91C06A}" type="sibTrans" cxnId="{02599CF1-7BCB-A540-8208-D55520C43C1A}">
      <dgm:prSet/>
      <dgm:spPr/>
      <dgm:t>
        <a:bodyPr/>
        <a:lstStyle/>
        <a:p>
          <a:endParaRPr lang="en-US"/>
        </a:p>
      </dgm:t>
    </dgm:pt>
    <dgm:pt modelId="{A69BF5BF-1E14-7B48-BB53-3B6BCD875914}">
      <dgm:prSet custT="1"/>
      <dgm:spPr>
        <a:solidFill>
          <a:srgbClr val="CCDAE7"/>
        </a:solidFill>
      </dgm:spPr>
      <dgm:t>
        <a:bodyPr/>
        <a:lstStyle/>
        <a:p>
          <a:pPr>
            <a:spcAft>
              <a:spcPts val="888"/>
            </a:spcAft>
          </a:pPr>
          <a:r>
            <a:rPr lang="en-US" sz="1600" dirty="0"/>
            <a:t>Investment Funds</a:t>
          </a:r>
        </a:p>
      </dgm:t>
    </dgm:pt>
    <dgm:pt modelId="{942DFD52-A3B8-6042-BCF2-068F68DF9952}" type="parTrans" cxnId="{03707E42-78B6-8E48-B667-F71C6E318B6F}">
      <dgm:prSet/>
      <dgm:spPr/>
      <dgm:t>
        <a:bodyPr/>
        <a:lstStyle/>
        <a:p>
          <a:endParaRPr lang="en-US"/>
        </a:p>
      </dgm:t>
    </dgm:pt>
    <dgm:pt modelId="{1A4B38F4-3471-4842-A7CD-0A98719D7BB2}" type="sibTrans" cxnId="{03707E42-78B6-8E48-B667-F71C6E318B6F}">
      <dgm:prSet/>
      <dgm:spPr/>
      <dgm:t>
        <a:bodyPr/>
        <a:lstStyle/>
        <a:p>
          <a:endParaRPr lang="en-US"/>
        </a:p>
      </dgm:t>
    </dgm:pt>
    <dgm:pt modelId="{527295CC-68E8-124D-9081-ECA6754E7C4B}">
      <dgm:prSet custT="1"/>
      <dgm:spPr>
        <a:solidFill>
          <a:srgbClr val="CCDAE7"/>
        </a:solidFill>
      </dgm:spPr>
      <dgm:t>
        <a:bodyPr/>
        <a:lstStyle/>
        <a:p>
          <a:pPr>
            <a:spcAft>
              <a:spcPts val="888"/>
            </a:spcAft>
          </a:pPr>
          <a:r>
            <a:rPr lang="en-US" sz="1600" dirty="0"/>
            <a:t>Citizens</a:t>
          </a:r>
        </a:p>
      </dgm:t>
    </dgm:pt>
    <dgm:pt modelId="{8D3B9E25-5700-6A40-8864-CA9ECDD2A321}" type="parTrans" cxnId="{E7EB97A5-CDD2-104C-A8DD-18EC8EF02DB0}">
      <dgm:prSet/>
      <dgm:spPr/>
      <dgm:t>
        <a:bodyPr/>
        <a:lstStyle/>
        <a:p>
          <a:endParaRPr lang="en-US"/>
        </a:p>
      </dgm:t>
    </dgm:pt>
    <dgm:pt modelId="{670C8401-49C7-B54E-8478-50637D14C679}" type="sibTrans" cxnId="{E7EB97A5-CDD2-104C-A8DD-18EC8EF02DB0}">
      <dgm:prSet/>
      <dgm:spPr/>
      <dgm:t>
        <a:bodyPr/>
        <a:lstStyle/>
        <a:p>
          <a:endParaRPr lang="en-US"/>
        </a:p>
      </dgm:t>
    </dgm:pt>
    <dgm:pt modelId="{EC61005E-5E51-3E46-944B-475C37DBF2B4}">
      <dgm:prSet phldrT="[Texte]" custT="1"/>
      <dgm:spPr>
        <a:solidFill>
          <a:srgbClr val="CCDAE7"/>
        </a:solidFill>
      </dgm:spPr>
      <dgm:t>
        <a:bodyPr/>
        <a:lstStyle/>
        <a:p>
          <a:pPr>
            <a:spcAft>
              <a:spcPts val="888"/>
            </a:spcAft>
          </a:pPr>
          <a:r>
            <a:rPr lang="en-US" sz="1600" dirty="0"/>
            <a:t>Financing only</a:t>
          </a:r>
        </a:p>
      </dgm:t>
    </dgm:pt>
    <dgm:pt modelId="{768E22E1-26FA-3B47-B51B-B03462DBC075}" type="parTrans" cxnId="{06C7E57B-E97D-6243-A829-A5BA756EC970}">
      <dgm:prSet/>
      <dgm:spPr/>
      <dgm:t>
        <a:bodyPr/>
        <a:lstStyle/>
        <a:p>
          <a:endParaRPr lang="en-US"/>
        </a:p>
      </dgm:t>
    </dgm:pt>
    <dgm:pt modelId="{15F38887-EAF7-D64E-8F01-14E691558B1C}" type="sibTrans" cxnId="{06C7E57B-E97D-6243-A829-A5BA756EC970}">
      <dgm:prSet/>
      <dgm:spPr/>
      <dgm:t>
        <a:bodyPr/>
        <a:lstStyle/>
        <a:p>
          <a:endParaRPr lang="en-US"/>
        </a:p>
      </dgm:t>
    </dgm:pt>
    <dgm:pt modelId="{FF876193-5711-024B-8087-3D2AC49852EC}">
      <dgm:prSet phldrT="[Texte]" custT="1"/>
      <dgm:spPr>
        <a:solidFill>
          <a:srgbClr val="CCDAE7"/>
        </a:solidFill>
      </dgm:spPr>
      <dgm:t>
        <a:bodyPr/>
        <a:lstStyle/>
        <a:p>
          <a:pPr>
            <a:spcAft>
              <a:spcPts val="888"/>
            </a:spcAft>
          </a:pPr>
          <a:r>
            <a:rPr lang="en-US" sz="1600" dirty="0"/>
            <a:t>Financial advice</a:t>
          </a:r>
        </a:p>
      </dgm:t>
    </dgm:pt>
    <dgm:pt modelId="{23677284-C065-574F-A340-425D10215C7C}" type="parTrans" cxnId="{CA15B6DB-EEF0-844F-AD0B-1356670FD573}">
      <dgm:prSet/>
      <dgm:spPr/>
      <dgm:t>
        <a:bodyPr/>
        <a:lstStyle/>
        <a:p>
          <a:endParaRPr lang="en-US"/>
        </a:p>
      </dgm:t>
    </dgm:pt>
    <dgm:pt modelId="{9FEAB658-63F7-1F42-8579-8928BE8F1386}" type="sibTrans" cxnId="{CA15B6DB-EEF0-844F-AD0B-1356670FD573}">
      <dgm:prSet/>
      <dgm:spPr/>
      <dgm:t>
        <a:bodyPr/>
        <a:lstStyle/>
        <a:p>
          <a:endParaRPr lang="en-US"/>
        </a:p>
      </dgm:t>
    </dgm:pt>
    <dgm:pt modelId="{F6A4510E-8990-634E-9566-6FB63949D39D}">
      <dgm:prSet phldrT="[Texte]" custT="1"/>
      <dgm:spPr>
        <a:solidFill>
          <a:srgbClr val="CCDAE7"/>
        </a:solidFill>
      </dgm:spPr>
      <dgm:t>
        <a:bodyPr/>
        <a:lstStyle/>
        <a:p>
          <a:pPr>
            <a:spcAft>
              <a:spcPts val="888"/>
            </a:spcAft>
          </a:pPr>
          <a:r>
            <a:rPr lang="en-US" sz="1600" dirty="0"/>
            <a:t>Facilitation</a:t>
          </a:r>
        </a:p>
      </dgm:t>
    </dgm:pt>
    <dgm:pt modelId="{B9D4601E-70BD-EB46-8A32-54D6C895F053}" type="parTrans" cxnId="{C26155D5-FF05-6542-BAE9-1D87ADA704F7}">
      <dgm:prSet/>
      <dgm:spPr/>
      <dgm:t>
        <a:bodyPr/>
        <a:lstStyle/>
        <a:p>
          <a:endParaRPr lang="en-US"/>
        </a:p>
      </dgm:t>
    </dgm:pt>
    <dgm:pt modelId="{7CB227ED-25F0-F84A-A5BE-49D8FF49F1D1}" type="sibTrans" cxnId="{C26155D5-FF05-6542-BAE9-1D87ADA704F7}">
      <dgm:prSet/>
      <dgm:spPr/>
      <dgm:t>
        <a:bodyPr/>
        <a:lstStyle/>
        <a:p>
          <a:endParaRPr lang="en-US"/>
        </a:p>
      </dgm:t>
    </dgm:pt>
    <dgm:pt modelId="{C83E80B2-EA42-7F4D-BD90-02CB2E516E42}">
      <dgm:prSet phldrT="[Texte]" custT="1"/>
      <dgm:spPr>
        <a:solidFill>
          <a:srgbClr val="CCDAE7"/>
        </a:solidFill>
      </dgm:spPr>
      <dgm:t>
        <a:bodyPr/>
        <a:lstStyle/>
        <a:p>
          <a:pPr>
            <a:spcAft>
              <a:spcPts val="888"/>
            </a:spcAft>
          </a:pPr>
          <a:r>
            <a:rPr lang="en-US" sz="1600" dirty="0"/>
            <a:t>Integration</a:t>
          </a:r>
        </a:p>
      </dgm:t>
    </dgm:pt>
    <dgm:pt modelId="{9BCDDB12-2A30-234B-AEEC-6066FD853E61}" type="parTrans" cxnId="{2FC8BA5F-F3E3-AD40-B488-7A7AABA2B73F}">
      <dgm:prSet/>
      <dgm:spPr/>
      <dgm:t>
        <a:bodyPr/>
        <a:lstStyle/>
        <a:p>
          <a:endParaRPr lang="en-US"/>
        </a:p>
      </dgm:t>
    </dgm:pt>
    <dgm:pt modelId="{7CFDB708-334A-F14E-8C90-0FCB012E7930}" type="sibTrans" cxnId="{2FC8BA5F-F3E3-AD40-B488-7A7AABA2B73F}">
      <dgm:prSet/>
      <dgm:spPr/>
      <dgm:t>
        <a:bodyPr/>
        <a:lstStyle/>
        <a:p>
          <a:endParaRPr lang="en-US"/>
        </a:p>
      </dgm:t>
    </dgm:pt>
    <dgm:pt modelId="{68D9579C-18F5-B240-9D1C-9609784DE6D9}">
      <dgm:prSet phldrT="[Texte]" custT="1"/>
      <dgm:spPr>
        <a:solidFill>
          <a:srgbClr val="CCDAE7"/>
        </a:solidFill>
      </dgm:spPr>
      <dgm:t>
        <a:bodyPr/>
        <a:lstStyle/>
        <a:p>
          <a:pPr>
            <a:spcAft>
              <a:spcPts val="888"/>
            </a:spcAft>
          </a:pPr>
          <a:r>
            <a:rPr lang="en-US" sz="1600" dirty="0"/>
            <a:t>Aggregation</a:t>
          </a:r>
        </a:p>
      </dgm:t>
    </dgm:pt>
    <dgm:pt modelId="{C143932D-FC2D-CF46-A257-9E29AD3C47EF}" type="parTrans" cxnId="{2A68B5B6-8D96-7A42-A6A7-F82D8E2D5F09}">
      <dgm:prSet/>
      <dgm:spPr/>
      <dgm:t>
        <a:bodyPr/>
        <a:lstStyle/>
        <a:p>
          <a:endParaRPr lang="fr-FR"/>
        </a:p>
      </dgm:t>
    </dgm:pt>
    <dgm:pt modelId="{5679EA18-60AC-0340-B676-A40FBDCD4CE1}" type="sibTrans" cxnId="{2A68B5B6-8D96-7A42-A6A7-F82D8E2D5F09}">
      <dgm:prSet/>
      <dgm:spPr/>
      <dgm:t>
        <a:bodyPr/>
        <a:lstStyle/>
        <a:p>
          <a:endParaRPr lang="fr-FR"/>
        </a:p>
      </dgm:t>
    </dgm:pt>
    <dgm:pt modelId="{FD014D84-4BE6-124E-BE2E-E8F404DB5F75}">
      <dgm:prSet phldrT="[Texte]" custT="1"/>
      <dgm:spPr>
        <a:solidFill>
          <a:srgbClr val="CCDAE7"/>
        </a:solidFill>
      </dgm:spPr>
      <dgm:t>
        <a:bodyPr/>
        <a:lstStyle/>
        <a:p>
          <a:pPr>
            <a:spcAft>
              <a:spcPts val="888"/>
            </a:spcAft>
          </a:pPr>
          <a:r>
            <a:rPr lang="en-US" sz="1600" dirty="0"/>
            <a:t>Financing</a:t>
          </a:r>
        </a:p>
      </dgm:t>
    </dgm:pt>
    <dgm:pt modelId="{C1530E95-EC80-0844-81F1-52845C42E518}" type="parTrans" cxnId="{F32CC415-8917-5247-B59E-48ADD1DF8A45}">
      <dgm:prSet/>
      <dgm:spPr/>
      <dgm:t>
        <a:bodyPr/>
        <a:lstStyle/>
        <a:p>
          <a:endParaRPr lang="fr-FR"/>
        </a:p>
      </dgm:t>
    </dgm:pt>
    <dgm:pt modelId="{9EB32D85-FDA7-9247-875F-734631BE23F1}" type="sibTrans" cxnId="{F32CC415-8917-5247-B59E-48ADD1DF8A45}">
      <dgm:prSet/>
      <dgm:spPr/>
      <dgm:t>
        <a:bodyPr/>
        <a:lstStyle/>
        <a:p>
          <a:endParaRPr lang="fr-FR"/>
        </a:p>
      </dgm:t>
    </dgm:pt>
    <dgm:pt modelId="{57DF8F51-B07F-1743-A108-E660B519CDDB}" type="pres">
      <dgm:prSet presAssocID="{CD8B84A9-6595-9D41-8D9C-66D11A27259B}" presName="Name0" presStyleCnt="0">
        <dgm:presLayoutVars>
          <dgm:dir/>
          <dgm:animLvl val="lvl"/>
          <dgm:resizeHandles val="exact"/>
        </dgm:presLayoutVars>
      </dgm:prSet>
      <dgm:spPr/>
      <dgm:t>
        <a:bodyPr/>
        <a:lstStyle/>
        <a:p>
          <a:endParaRPr lang="en-GB"/>
        </a:p>
      </dgm:t>
    </dgm:pt>
    <dgm:pt modelId="{9CE78FBE-3B98-D349-AFC7-86EE8DC894FD}" type="pres">
      <dgm:prSet presAssocID="{6ED01500-937E-EF48-BE29-102719BEA8FE}" presName="composite" presStyleCnt="0"/>
      <dgm:spPr/>
    </dgm:pt>
    <dgm:pt modelId="{8BD1A39D-6902-5644-B52E-F415E868967A}" type="pres">
      <dgm:prSet presAssocID="{6ED01500-937E-EF48-BE29-102719BEA8FE}" presName="parTx" presStyleLbl="alignNode1" presStyleIdx="0" presStyleCnt="4" custScaleY="117503">
        <dgm:presLayoutVars>
          <dgm:chMax val="0"/>
          <dgm:chPref val="0"/>
          <dgm:bulletEnabled val="1"/>
        </dgm:presLayoutVars>
      </dgm:prSet>
      <dgm:spPr/>
      <dgm:t>
        <a:bodyPr/>
        <a:lstStyle/>
        <a:p>
          <a:endParaRPr lang="en-GB"/>
        </a:p>
      </dgm:t>
    </dgm:pt>
    <dgm:pt modelId="{15D39446-3382-CB4D-8D19-04B1D104A698}" type="pres">
      <dgm:prSet presAssocID="{6ED01500-937E-EF48-BE29-102719BEA8FE}" presName="desTx" presStyleLbl="alignAccFollowNode1" presStyleIdx="0" presStyleCnt="4" custLinFactNeighborY="3286">
        <dgm:presLayoutVars>
          <dgm:bulletEnabled val="1"/>
        </dgm:presLayoutVars>
      </dgm:prSet>
      <dgm:spPr/>
      <dgm:t>
        <a:bodyPr/>
        <a:lstStyle/>
        <a:p>
          <a:endParaRPr lang="en-GB"/>
        </a:p>
      </dgm:t>
    </dgm:pt>
    <dgm:pt modelId="{EBEDBBC0-657F-274D-868F-C61F37AA79B6}" type="pres">
      <dgm:prSet presAssocID="{DD980CE5-64CD-6D49-87AE-60BB1AE6BAD7}" presName="space" presStyleCnt="0"/>
      <dgm:spPr/>
    </dgm:pt>
    <dgm:pt modelId="{14852A26-C83A-3247-B19F-CA3D49815ABC}" type="pres">
      <dgm:prSet presAssocID="{5AFF56C4-61AB-5249-A3E8-CFC34BE94D31}" presName="composite" presStyleCnt="0"/>
      <dgm:spPr/>
    </dgm:pt>
    <dgm:pt modelId="{1187B25B-03F2-EB49-9E02-FEA01A74F889}" type="pres">
      <dgm:prSet presAssocID="{5AFF56C4-61AB-5249-A3E8-CFC34BE94D31}" presName="parTx" presStyleLbl="alignNode1" presStyleIdx="1" presStyleCnt="4" custScaleY="117503">
        <dgm:presLayoutVars>
          <dgm:chMax val="0"/>
          <dgm:chPref val="0"/>
          <dgm:bulletEnabled val="1"/>
        </dgm:presLayoutVars>
      </dgm:prSet>
      <dgm:spPr/>
      <dgm:t>
        <a:bodyPr/>
        <a:lstStyle/>
        <a:p>
          <a:endParaRPr lang="en-GB"/>
        </a:p>
      </dgm:t>
    </dgm:pt>
    <dgm:pt modelId="{A5A97241-34B3-1448-9394-21E67B1C4142}" type="pres">
      <dgm:prSet presAssocID="{5AFF56C4-61AB-5249-A3E8-CFC34BE94D31}" presName="desTx" presStyleLbl="alignAccFollowNode1" presStyleIdx="1" presStyleCnt="4" custLinFactNeighborY="3286">
        <dgm:presLayoutVars>
          <dgm:bulletEnabled val="1"/>
        </dgm:presLayoutVars>
      </dgm:prSet>
      <dgm:spPr/>
      <dgm:t>
        <a:bodyPr/>
        <a:lstStyle/>
        <a:p>
          <a:endParaRPr lang="en-GB"/>
        </a:p>
      </dgm:t>
    </dgm:pt>
    <dgm:pt modelId="{FCC99983-4AB5-2F40-B490-802D13A1D080}" type="pres">
      <dgm:prSet presAssocID="{18355A78-4A20-B64E-A0D7-DBD5C1FF8414}" presName="space" presStyleCnt="0"/>
      <dgm:spPr/>
    </dgm:pt>
    <dgm:pt modelId="{325F421A-F7D6-DD4E-BFEF-F2666F1A5A52}" type="pres">
      <dgm:prSet presAssocID="{D2774CA3-9A56-4841-B5DA-8DA458AED594}" presName="composite" presStyleCnt="0"/>
      <dgm:spPr/>
    </dgm:pt>
    <dgm:pt modelId="{0C59A48C-580C-E247-A2F6-7129262C3A2C}" type="pres">
      <dgm:prSet presAssocID="{D2774CA3-9A56-4841-B5DA-8DA458AED594}" presName="parTx" presStyleLbl="alignNode1" presStyleIdx="2" presStyleCnt="4" custScaleY="117503">
        <dgm:presLayoutVars>
          <dgm:chMax val="0"/>
          <dgm:chPref val="0"/>
          <dgm:bulletEnabled val="1"/>
        </dgm:presLayoutVars>
      </dgm:prSet>
      <dgm:spPr/>
      <dgm:t>
        <a:bodyPr/>
        <a:lstStyle/>
        <a:p>
          <a:endParaRPr lang="en-GB"/>
        </a:p>
      </dgm:t>
    </dgm:pt>
    <dgm:pt modelId="{D2EF521A-40B0-A24A-99A6-D651437891B9}" type="pres">
      <dgm:prSet presAssocID="{D2774CA3-9A56-4841-B5DA-8DA458AED594}" presName="desTx" presStyleLbl="alignAccFollowNode1" presStyleIdx="2" presStyleCnt="4" custLinFactNeighborY="3286">
        <dgm:presLayoutVars>
          <dgm:bulletEnabled val="1"/>
        </dgm:presLayoutVars>
      </dgm:prSet>
      <dgm:spPr/>
      <dgm:t>
        <a:bodyPr/>
        <a:lstStyle/>
        <a:p>
          <a:endParaRPr lang="en-GB"/>
        </a:p>
      </dgm:t>
    </dgm:pt>
    <dgm:pt modelId="{64049352-F1B1-024B-B845-A0DACA7B92FF}" type="pres">
      <dgm:prSet presAssocID="{4FB4C09A-33B4-C947-9975-A5FE4162F492}" presName="space" presStyleCnt="0"/>
      <dgm:spPr/>
    </dgm:pt>
    <dgm:pt modelId="{2C0954FD-CBDF-1240-9953-873F4FD0BC5F}" type="pres">
      <dgm:prSet presAssocID="{22453A00-D39D-6C4C-9522-47E1BE28C357}" presName="composite" presStyleCnt="0"/>
      <dgm:spPr/>
    </dgm:pt>
    <dgm:pt modelId="{3AA87DA5-2525-354F-AEDF-C0DD0EBA9823}" type="pres">
      <dgm:prSet presAssocID="{22453A00-D39D-6C4C-9522-47E1BE28C357}" presName="parTx" presStyleLbl="alignNode1" presStyleIdx="3" presStyleCnt="4" custScaleY="117503">
        <dgm:presLayoutVars>
          <dgm:chMax val="0"/>
          <dgm:chPref val="0"/>
          <dgm:bulletEnabled val="1"/>
        </dgm:presLayoutVars>
      </dgm:prSet>
      <dgm:spPr/>
      <dgm:t>
        <a:bodyPr/>
        <a:lstStyle/>
        <a:p>
          <a:endParaRPr lang="en-GB"/>
        </a:p>
      </dgm:t>
    </dgm:pt>
    <dgm:pt modelId="{54F5C9BA-AF57-E24C-9BA0-12553A04EF23}" type="pres">
      <dgm:prSet presAssocID="{22453A00-D39D-6C4C-9522-47E1BE28C357}" presName="desTx" presStyleLbl="alignAccFollowNode1" presStyleIdx="3" presStyleCnt="4" custLinFactNeighborY="3286">
        <dgm:presLayoutVars>
          <dgm:bulletEnabled val="1"/>
        </dgm:presLayoutVars>
      </dgm:prSet>
      <dgm:spPr/>
      <dgm:t>
        <a:bodyPr/>
        <a:lstStyle/>
        <a:p>
          <a:endParaRPr lang="en-GB"/>
        </a:p>
      </dgm:t>
    </dgm:pt>
  </dgm:ptLst>
  <dgm:cxnLst>
    <dgm:cxn modelId="{816D4F54-8E64-B342-8A20-578009067E0F}" srcId="{D2774CA3-9A56-4841-B5DA-8DA458AED594}" destId="{4C8BF803-AD85-8143-8260-CE1291F7D830}" srcOrd="1" destOrd="0" parTransId="{9C28F97E-6160-B04A-8F5D-B43E8FB3BFA8}" sibTransId="{0AF229D2-7745-1749-9D4A-9033FE2C6294}"/>
    <dgm:cxn modelId="{B7360DEF-F8F2-8E4E-9C4B-0F32035FE5C8}" srcId="{CD8B84A9-6595-9D41-8D9C-66D11A27259B}" destId="{5AFF56C4-61AB-5249-A3E8-CFC34BE94D31}" srcOrd="1" destOrd="0" parTransId="{CDA9655D-8E9D-2342-B315-75CFD80299F2}" sibTransId="{18355A78-4A20-B64E-A0D7-DBD5C1FF8414}"/>
    <dgm:cxn modelId="{FD8F8842-3C40-0A44-95AA-C47F90F45CA5}" type="presOf" srcId="{EC61005E-5E51-3E46-944B-475C37DBF2B4}" destId="{A5A97241-34B3-1448-9394-21E67B1C4142}" srcOrd="0" destOrd="2" presId="urn:microsoft.com/office/officeart/2005/8/layout/hList1"/>
    <dgm:cxn modelId="{F54513F7-3B37-E546-B69E-C1A9CF08D276}" type="presOf" srcId="{F6A4510E-8990-634E-9566-6FB63949D39D}" destId="{D2EF521A-40B0-A24A-99A6-D651437891B9}" srcOrd="0" destOrd="3" presId="urn:microsoft.com/office/officeart/2005/8/layout/hList1"/>
    <dgm:cxn modelId="{1A0F4139-D7EE-3149-9A30-AEC819BA3124}" srcId="{CD8B84A9-6595-9D41-8D9C-66D11A27259B}" destId="{22453A00-D39D-6C4C-9522-47E1BE28C357}" srcOrd="3" destOrd="0" parTransId="{1AF70FFB-6CA8-BD42-B0A1-BBC08BD6E55C}" sibTransId="{5D4C9ED3-E150-B846-A4A4-1EA44F9E0D06}"/>
    <dgm:cxn modelId="{C26155D5-FF05-6542-BAE9-1D87ADA704F7}" srcId="{D2774CA3-9A56-4841-B5DA-8DA458AED594}" destId="{F6A4510E-8990-634E-9566-6FB63949D39D}" srcOrd="3" destOrd="0" parTransId="{B9D4601E-70BD-EB46-8A32-54D6C895F053}" sibTransId="{7CB227ED-25F0-F84A-A5BE-49D8FF49F1D1}"/>
    <dgm:cxn modelId="{B77DBA75-BA08-B443-BA2A-C4CCD3320934}" type="presOf" srcId="{11072B37-2752-F84D-B991-60B0DE6107B2}" destId="{15D39446-3382-CB4D-8D19-04B1D104A698}" srcOrd="0" destOrd="0" presId="urn:microsoft.com/office/officeart/2005/8/layout/hList1"/>
    <dgm:cxn modelId="{4C9BC7CF-0BC9-C04D-B9C1-22706B308AEB}" type="presOf" srcId="{AEB3A3C5-4B6A-6C4D-B6CF-7A35C1FF39C0}" destId="{54F5C9BA-AF57-E24C-9BA0-12553A04EF23}" srcOrd="0" destOrd="2" presId="urn:microsoft.com/office/officeart/2005/8/layout/hList1"/>
    <dgm:cxn modelId="{3B526987-D1D7-464C-8B20-CEBA4B2BB43E}" type="presOf" srcId="{8BB5B908-74CC-EF44-AA31-BF0CDD4E2E07}" destId="{A5A97241-34B3-1448-9394-21E67B1C4142}" srcOrd="0" destOrd="1" presId="urn:microsoft.com/office/officeart/2005/8/layout/hList1"/>
    <dgm:cxn modelId="{99B46BC7-F65E-1E40-9A92-78F4516BD03D}" type="presOf" srcId="{4C8BF803-AD85-8143-8260-CE1291F7D830}" destId="{D2EF521A-40B0-A24A-99A6-D651437891B9}" srcOrd="0" destOrd="1" presId="urn:microsoft.com/office/officeart/2005/8/layout/hList1"/>
    <dgm:cxn modelId="{CA15B6DB-EEF0-844F-AD0B-1356670FD573}" srcId="{D2774CA3-9A56-4841-B5DA-8DA458AED594}" destId="{FF876193-5711-024B-8087-3D2AC49852EC}" srcOrd="2" destOrd="0" parTransId="{23677284-C065-574F-A340-425D10215C7C}" sibTransId="{9FEAB658-63F7-1F42-8579-8928BE8F1386}"/>
    <dgm:cxn modelId="{4682A99B-543B-D242-9CE1-13D96AFB5001}" type="presOf" srcId="{D2774CA3-9A56-4841-B5DA-8DA458AED594}" destId="{0C59A48C-580C-E247-A2F6-7129262C3A2C}" srcOrd="0" destOrd="0" presId="urn:microsoft.com/office/officeart/2005/8/layout/hList1"/>
    <dgm:cxn modelId="{B4C02B02-3892-974F-8477-14F8C26102FA}" srcId="{CD8B84A9-6595-9D41-8D9C-66D11A27259B}" destId="{6ED01500-937E-EF48-BE29-102719BEA8FE}" srcOrd="0" destOrd="0" parTransId="{7E9E722A-F475-6549-A3A4-368A1A8A00A0}" sibTransId="{DD980CE5-64CD-6D49-87AE-60BB1AE6BAD7}"/>
    <dgm:cxn modelId="{02599CF1-7BCB-A540-8208-D55520C43C1A}" srcId="{22453A00-D39D-6C4C-9522-47E1BE28C357}" destId="{AEB3A3C5-4B6A-6C4D-B6CF-7A35C1FF39C0}" srcOrd="2" destOrd="0" parTransId="{7DB473DC-6090-B141-9943-689BE6AC8A3B}" sibTransId="{6B37298B-8EE4-A34F-809E-74884F91C06A}"/>
    <dgm:cxn modelId="{75026184-E7A6-CB43-810E-7156A21677F7}" type="presOf" srcId="{165D13C1-1E8F-DF41-9D82-AAB6A35C808F}" destId="{15D39446-3382-CB4D-8D19-04B1D104A698}" srcOrd="0" destOrd="1" presId="urn:microsoft.com/office/officeart/2005/8/layout/hList1"/>
    <dgm:cxn modelId="{F32CC415-8917-5247-B59E-48ADD1DF8A45}" srcId="{D2774CA3-9A56-4841-B5DA-8DA458AED594}" destId="{FD014D84-4BE6-124E-BE2E-E8F404DB5F75}" srcOrd="6" destOrd="0" parTransId="{C1530E95-EC80-0844-81F1-52845C42E518}" sibTransId="{9EB32D85-FDA7-9247-875F-734631BE23F1}"/>
    <dgm:cxn modelId="{9456C06F-43A0-8A48-9F6C-DE4BA193D49F}" type="presOf" srcId="{9DDD4B20-4194-AF4C-B71E-30F5DB06A85A}" destId="{54F5C9BA-AF57-E24C-9BA0-12553A04EF23}" srcOrd="0" destOrd="1" presId="urn:microsoft.com/office/officeart/2005/8/layout/hList1"/>
    <dgm:cxn modelId="{E7EB97A5-CDD2-104C-A8DD-18EC8EF02DB0}" srcId="{22453A00-D39D-6C4C-9522-47E1BE28C357}" destId="{527295CC-68E8-124D-9081-ECA6754E7C4B}" srcOrd="4" destOrd="0" parTransId="{8D3B9E25-5700-6A40-8864-CA9ECDD2A321}" sibTransId="{670C8401-49C7-B54E-8478-50637D14C679}"/>
    <dgm:cxn modelId="{41056B15-AF35-954B-85A6-94E99DEF8A37}" srcId="{22453A00-D39D-6C4C-9522-47E1BE28C357}" destId="{9DDD4B20-4194-AF4C-B71E-30F5DB06A85A}" srcOrd="1" destOrd="0" parTransId="{83AB7666-02DA-2348-A5F5-BB3CE0645F6F}" sibTransId="{13857A1D-3A76-BD46-B68B-DCA3CF55A0C2}"/>
    <dgm:cxn modelId="{03707E42-78B6-8E48-B667-F71C6E318B6F}" srcId="{22453A00-D39D-6C4C-9522-47E1BE28C357}" destId="{A69BF5BF-1E14-7B48-BB53-3B6BCD875914}" srcOrd="3" destOrd="0" parTransId="{942DFD52-A3B8-6042-BCF2-068F68DF9952}" sibTransId="{1A4B38F4-3471-4842-A7CD-0A98719D7BB2}"/>
    <dgm:cxn modelId="{755950BD-D717-4549-8459-63F0BC048914}" type="presOf" srcId="{6ED01500-937E-EF48-BE29-102719BEA8FE}" destId="{8BD1A39D-6902-5644-B52E-F415E868967A}" srcOrd="0" destOrd="0" presId="urn:microsoft.com/office/officeart/2005/8/layout/hList1"/>
    <dgm:cxn modelId="{14434AFA-BE58-AE44-87A9-0319EA8E0B8D}" type="presOf" srcId="{68D9579C-18F5-B240-9D1C-9609784DE6D9}" destId="{D2EF521A-40B0-A24A-99A6-D651437891B9}" srcOrd="0" destOrd="5" presId="urn:microsoft.com/office/officeart/2005/8/layout/hList1"/>
    <dgm:cxn modelId="{B52D8175-5BDC-D24A-B5A0-8CBD425CAB4F}" srcId="{5AFF56C4-61AB-5249-A3E8-CFC34BE94D31}" destId="{0BF6C427-FFCC-9C4B-9E30-C782B51677F2}" srcOrd="0" destOrd="0" parTransId="{2F69DA3C-8EDC-BC44-8EEE-0FF2DE4D6C00}" sibTransId="{CDC04DB9-D960-724E-BEFA-A8DF994FCCC4}"/>
    <dgm:cxn modelId="{C6E92BCE-0222-D240-8462-4D0EA2B4184D}" type="presOf" srcId="{527295CC-68E8-124D-9081-ECA6754E7C4B}" destId="{54F5C9BA-AF57-E24C-9BA0-12553A04EF23}" srcOrd="0" destOrd="4" presId="urn:microsoft.com/office/officeart/2005/8/layout/hList1"/>
    <dgm:cxn modelId="{0516C747-6980-0943-A0A0-98A504C8150E}" type="presOf" srcId="{388BA9F3-EE60-9244-B635-7015C0213DB1}" destId="{54F5C9BA-AF57-E24C-9BA0-12553A04EF23}" srcOrd="0" destOrd="0" presId="urn:microsoft.com/office/officeart/2005/8/layout/hList1"/>
    <dgm:cxn modelId="{BC747705-C344-4649-B562-BF1D545BAFBD}" srcId="{6ED01500-937E-EF48-BE29-102719BEA8FE}" destId="{11072B37-2752-F84D-B991-60B0DE6107B2}" srcOrd="0" destOrd="0" parTransId="{73F9C137-2D05-E146-8EFC-59B2BB050D22}" sibTransId="{434BA7DC-01F8-744E-BFAA-B84EDD2592ED}"/>
    <dgm:cxn modelId="{8E3D1F5A-5BFD-094C-AEC7-153172BBEF1D}" srcId="{6ED01500-937E-EF48-BE29-102719BEA8FE}" destId="{165D13C1-1E8F-DF41-9D82-AAB6A35C808F}" srcOrd="1" destOrd="0" parTransId="{2DB8BDB3-01C7-A146-92D5-5ED4E7D0B04B}" sibTransId="{93500680-808B-6A4F-84DC-16BB928068C8}"/>
    <dgm:cxn modelId="{338187C3-EEBF-E046-A8DA-58AC4F80C3EC}" type="presOf" srcId="{FD014D84-4BE6-124E-BE2E-E8F404DB5F75}" destId="{D2EF521A-40B0-A24A-99A6-D651437891B9}" srcOrd="0" destOrd="6" presId="urn:microsoft.com/office/officeart/2005/8/layout/hList1"/>
    <dgm:cxn modelId="{D0ECB3EF-751F-1149-8F88-46E5B50D88CE}" srcId="{5AFF56C4-61AB-5249-A3E8-CFC34BE94D31}" destId="{8BB5B908-74CC-EF44-AA31-BF0CDD4E2E07}" srcOrd="1" destOrd="0" parTransId="{435C408B-5E04-E44C-8A25-B9B1F1DC64A8}" sibTransId="{E3041C1E-3474-1B40-8A4B-78FBCFC360C1}"/>
    <dgm:cxn modelId="{60B69CDD-FD5C-3543-BA48-62A1DCAABBD7}" type="presOf" srcId="{22453A00-D39D-6C4C-9522-47E1BE28C357}" destId="{3AA87DA5-2525-354F-AEDF-C0DD0EBA9823}" srcOrd="0" destOrd="0" presId="urn:microsoft.com/office/officeart/2005/8/layout/hList1"/>
    <dgm:cxn modelId="{C8B20463-5F47-0045-9A78-BF5C791C014C}" srcId="{D2774CA3-9A56-4841-B5DA-8DA458AED594}" destId="{EA3238CA-7BAE-DD40-87B6-2415EFAC3987}" srcOrd="0" destOrd="0" parTransId="{4D513FC4-82C9-DE41-89FC-D6C457679E89}" sibTransId="{0935EC80-7188-4042-9A9E-99B1508D2CFE}"/>
    <dgm:cxn modelId="{06C7E57B-E97D-6243-A829-A5BA756EC970}" srcId="{5AFF56C4-61AB-5249-A3E8-CFC34BE94D31}" destId="{EC61005E-5E51-3E46-944B-475C37DBF2B4}" srcOrd="2" destOrd="0" parTransId="{768E22E1-26FA-3B47-B51B-B03462DBC075}" sibTransId="{15F38887-EAF7-D64E-8F01-14E691558B1C}"/>
    <dgm:cxn modelId="{0412687D-7765-4E48-9C84-664D579EA21B}" type="presOf" srcId="{5AFF56C4-61AB-5249-A3E8-CFC34BE94D31}" destId="{1187B25B-03F2-EB49-9E02-FEA01A74F889}" srcOrd="0" destOrd="0" presId="urn:microsoft.com/office/officeart/2005/8/layout/hList1"/>
    <dgm:cxn modelId="{88D60457-19B3-AA49-BA2A-352FD600648C}" type="presOf" srcId="{C83E80B2-EA42-7F4D-BD90-02CB2E516E42}" destId="{D2EF521A-40B0-A24A-99A6-D651437891B9}" srcOrd="0" destOrd="4" presId="urn:microsoft.com/office/officeart/2005/8/layout/hList1"/>
    <dgm:cxn modelId="{355B8A07-D1C7-224D-88E3-A58FC2DE4AFB}" type="presOf" srcId="{FF876193-5711-024B-8087-3D2AC49852EC}" destId="{D2EF521A-40B0-A24A-99A6-D651437891B9}" srcOrd="0" destOrd="2" presId="urn:microsoft.com/office/officeart/2005/8/layout/hList1"/>
    <dgm:cxn modelId="{69697CB2-04A9-504B-90C8-090E0C264477}" type="presOf" srcId="{A69BF5BF-1E14-7B48-BB53-3B6BCD875914}" destId="{54F5C9BA-AF57-E24C-9BA0-12553A04EF23}" srcOrd="0" destOrd="3" presId="urn:microsoft.com/office/officeart/2005/8/layout/hList1"/>
    <dgm:cxn modelId="{2FC8BA5F-F3E3-AD40-B488-7A7AABA2B73F}" srcId="{D2774CA3-9A56-4841-B5DA-8DA458AED594}" destId="{C83E80B2-EA42-7F4D-BD90-02CB2E516E42}" srcOrd="4" destOrd="0" parTransId="{9BCDDB12-2A30-234B-AEEC-6066FD853E61}" sibTransId="{7CFDB708-334A-F14E-8C90-0FCB012E7930}"/>
    <dgm:cxn modelId="{492EF1A4-7D05-A744-971B-EFBE4B284C9F}" type="presOf" srcId="{EA3238CA-7BAE-DD40-87B6-2415EFAC3987}" destId="{D2EF521A-40B0-A24A-99A6-D651437891B9}" srcOrd="0" destOrd="0" presId="urn:microsoft.com/office/officeart/2005/8/layout/hList1"/>
    <dgm:cxn modelId="{2A68B5B6-8D96-7A42-A6A7-F82D8E2D5F09}" srcId="{D2774CA3-9A56-4841-B5DA-8DA458AED594}" destId="{68D9579C-18F5-B240-9D1C-9609784DE6D9}" srcOrd="5" destOrd="0" parTransId="{C143932D-FC2D-CF46-A257-9E29AD3C47EF}" sibTransId="{5679EA18-60AC-0340-B676-A40FBDCD4CE1}"/>
    <dgm:cxn modelId="{776F8711-DBDA-9143-9525-6FDF33E9A584}" type="presOf" srcId="{CD8B84A9-6595-9D41-8D9C-66D11A27259B}" destId="{57DF8F51-B07F-1743-A108-E660B519CDDB}" srcOrd="0" destOrd="0" presId="urn:microsoft.com/office/officeart/2005/8/layout/hList1"/>
    <dgm:cxn modelId="{5FAD6E1A-9801-714E-B2BD-5959D59DF4B7}" srcId="{CD8B84A9-6595-9D41-8D9C-66D11A27259B}" destId="{D2774CA3-9A56-4841-B5DA-8DA458AED594}" srcOrd="2" destOrd="0" parTransId="{21A52769-35A2-474A-BE8D-69496E0F3FCF}" sibTransId="{4FB4C09A-33B4-C947-9975-A5FE4162F492}"/>
    <dgm:cxn modelId="{E5693D6A-1FA5-0341-888F-3124EB24E91C}" srcId="{22453A00-D39D-6C4C-9522-47E1BE28C357}" destId="{388BA9F3-EE60-9244-B635-7015C0213DB1}" srcOrd="0" destOrd="0" parTransId="{14411A8E-0A44-944E-A693-58614DBF39EA}" sibTransId="{5065A2F7-93E5-3645-961F-EF7A6914F97C}"/>
    <dgm:cxn modelId="{32F5BBFB-1907-3644-881E-2187963B49B7}" type="presOf" srcId="{0BF6C427-FFCC-9C4B-9E30-C782B51677F2}" destId="{A5A97241-34B3-1448-9394-21E67B1C4142}" srcOrd="0" destOrd="0" presId="urn:microsoft.com/office/officeart/2005/8/layout/hList1"/>
    <dgm:cxn modelId="{76A83E11-45B7-E246-816B-4B5CDF1E1D22}" type="presParOf" srcId="{57DF8F51-B07F-1743-A108-E660B519CDDB}" destId="{9CE78FBE-3B98-D349-AFC7-86EE8DC894FD}" srcOrd="0" destOrd="0" presId="urn:microsoft.com/office/officeart/2005/8/layout/hList1"/>
    <dgm:cxn modelId="{E395FE77-B0BE-2042-9089-98AACAB1811C}" type="presParOf" srcId="{9CE78FBE-3B98-D349-AFC7-86EE8DC894FD}" destId="{8BD1A39D-6902-5644-B52E-F415E868967A}" srcOrd="0" destOrd="0" presId="urn:microsoft.com/office/officeart/2005/8/layout/hList1"/>
    <dgm:cxn modelId="{43AB4122-FBAF-A444-B8BC-17E9E58B5E5C}" type="presParOf" srcId="{9CE78FBE-3B98-D349-AFC7-86EE8DC894FD}" destId="{15D39446-3382-CB4D-8D19-04B1D104A698}" srcOrd="1" destOrd="0" presId="urn:microsoft.com/office/officeart/2005/8/layout/hList1"/>
    <dgm:cxn modelId="{E429993C-D664-A245-8E64-E9B5A0EEAFC6}" type="presParOf" srcId="{57DF8F51-B07F-1743-A108-E660B519CDDB}" destId="{EBEDBBC0-657F-274D-868F-C61F37AA79B6}" srcOrd="1" destOrd="0" presId="urn:microsoft.com/office/officeart/2005/8/layout/hList1"/>
    <dgm:cxn modelId="{9195AE76-7A8A-8B49-AF67-B70C14304FE0}" type="presParOf" srcId="{57DF8F51-B07F-1743-A108-E660B519CDDB}" destId="{14852A26-C83A-3247-B19F-CA3D49815ABC}" srcOrd="2" destOrd="0" presId="urn:microsoft.com/office/officeart/2005/8/layout/hList1"/>
    <dgm:cxn modelId="{D5AD79B5-FE4C-4740-B9A4-8AFB39EC0D7D}" type="presParOf" srcId="{14852A26-C83A-3247-B19F-CA3D49815ABC}" destId="{1187B25B-03F2-EB49-9E02-FEA01A74F889}" srcOrd="0" destOrd="0" presId="urn:microsoft.com/office/officeart/2005/8/layout/hList1"/>
    <dgm:cxn modelId="{323BE186-2CBE-224A-A900-57198AE88932}" type="presParOf" srcId="{14852A26-C83A-3247-B19F-CA3D49815ABC}" destId="{A5A97241-34B3-1448-9394-21E67B1C4142}" srcOrd="1" destOrd="0" presId="urn:microsoft.com/office/officeart/2005/8/layout/hList1"/>
    <dgm:cxn modelId="{0A7BA4EA-F70E-DB4B-9B3C-838C7DD85D6E}" type="presParOf" srcId="{57DF8F51-B07F-1743-A108-E660B519CDDB}" destId="{FCC99983-4AB5-2F40-B490-802D13A1D080}" srcOrd="3" destOrd="0" presId="urn:microsoft.com/office/officeart/2005/8/layout/hList1"/>
    <dgm:cxn modelId="{2093F3E1-BBE4-8046-B786-F8D05099048A}" type="presParOf" srcId="{57DF8F51-B07F-1743-A108-E660B519CDDB}" destId="{325F421A-F7D6-DD4E-BFEF-F2666F1A5A52}" srcOrd="4" destOrd="0" presId="urn:microsoft.com/office/officeart/2005/8/layout/hList1"/>
    <dgm:cxn modelId="{5E905774-E8AA-454F-A9B7-E8F69CE84366}" type="presParOf" srcId="{325F421A-F7D6-DD4E-BFEF-F2666F1A5A52}" destId="{0C59A48C-580C-E247-A2F6-7129262C3A2C}" srcOrd="0" destOrd="0" presId="urn:microsoft.com/office/officeart/2005/8/layout/hList1"/>
    <dgm:cxn modelId="{24551994-2330-FC40-9959-215BFFD903A1}" type="presParOf" srcId="{325F421A-F7D6-DD4E-BFEF-F2666F1A5A52}" destId="{D2EF521A-40B0-A24A-99A6-D651437891B9}" srcOrd="1" destOrd="0" presId="urn:microsoft.com/office/officeart/2005/8/layout/hList1"/>
    <dgm:cxn modelId="{89ABE3B1-3253-B74B-B2F0-C8B6E2DB399C}" type="presParOf" srcId="{57DF8F51-B07F-1743-A108-E660B519CDDB}" destId="{64049352-F1B1-024B-B845-A0DACA7B92FF}" srcOrd="5" destOrd="0" presId="urn:microsoft.com/office/officeart/2005/8/layout/hList1"/>
    <dgm:cxn modelId="{1A2BDDAE-E962-0E4A-BC7E-127CCB471078}" type="presParOf" srcId="{57DF8F51-B07F-1743-A108-E660B519CDDB}" destId="{2C0954FD-CBDF-1240-9953-873F4FD0BC5F}" srcOrd="6" destOrd="0" presId="urn:microsoft.com/office/officeart/2005/8/layout/hList1"/>
    <dgm:cxn modelId="{B425E27A-2138-D44C-AF01-A7D92229CB37}" type="presParOf" srcId="{2C0954FD-CBDF-1240-9953-873F4FD0BC5F}" destId="{3AA87DA5-2525-354F-AEDF-C0DD0EBA9823}" srcOrd="0" destOrd="0" presId="urn:microsoft.com/office/officeart/2005/8/layout/hList1"/>
    <dgm:cxn modelId="{C0692A9F-D8E6-3847-8E27-D79EC4608041}" type="presParOf" srcId="{2C0954FD-CBDF-1240-9953-873F4FD0BC5F}" destId="{54F5C9BA-AF57-E24C-9BA0-12553A04EF2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2EBFC2-8773-3C4E-B347-9BE05BB5D1AF}" type="doc">
      <dgm:prSet loTypeId="urn:microsoft.com/office/officeart/2005/8/layout/hProcess9" loCatId="" qsTypeId="urn:microsoft.com/office/officeart/2005/8/quickstyle/simple4" qsCatId="simple" csTypeId="urn:microsoft.com/office/officeart/2005/8/colors/accent1_2" csCatId="accent1" phldr="1"/>
      <dgm:spPr/>
    </dgm:pt>
    <dgm:pt modelId="{534F1B55-7A77-9C4E-A363-B7550C16E111}">
      <dgm:prSet phldrT="[Text]"/>
      <dgm:spPr/>
      <dgm:t>
        <a:bodyPr/>
        <a:lstStyle/>
        <a:p>
          <a:r>
            <a:rPr lang="en-US" dirty="0" err="1" smtClean="0"/>
            <a:t>Renowatt</a:t>
          </a:r>
          <a:r>
            <a:rPr lang="en-US" dirty="0" smtClean="0"/>
            <a:t> 1.0</a:t>
          </a:r>
          <a:endParaRPr lang="en-US" dirty="0"/>
        </a:p>
      </dgm:t>
    </dgm:pt>
    <dgm:pt modelId="{963DFF1B-E0A2-7C48-9BE6-D3E98FB5EDD6}" type="parTrans" cxnId="{09A32DDC-DC69-C843-A396-89366BA38FFD}">
      <dgm:prSet/>
      <dgm:spPr/>
      <dgm:t>
        <a:bodyPr/>
        <a:lstStyle/>
        <a:p>
          <a:endParaRPr lang="en-US"/>
        </a:p>
      </dgm:t>
    </dgm:pt>
    <dgm:pt modelId="{02B480D9-890E-C842-9204-730484962990}" type="sibTrans" cxnId="{09A32DDC-DC69-C843-A396-89366BA38FFD}">
      <dgm:prSet/>
      <dgm:spPr/>
      <dgm:t>
        <a:bodyPr/>
        <a:lstStyle/>
        <a:p>
          <a:endParaRPr lang="en-US"/>
        </a:p>
      </dgm:t>
    </dgm:pt>
    <dgm:pt modelId="{17C12946-8BF7-DA4F-B8DF-EA65B37104B4}">
      <dgm:prSet phldrT="[Text]"/>
      <dgm:spPr/>
      <dgm:t>
        <a:bodyPr/>
        <a:lstStyle/>
        <a:p>
          <a:r>
            <a:rPr lang="en-US" dirty="0" err="1" smtClean="0"/>
            <a:t>CITYnvest</a:t>
          </a:r>
          <a:r>
            <a:rPr lang="en-US" dirty="0" smtClean="0"/>
            <a:t> added value</a:t>
          </a:r>
          <a:endParaRPr lang="en-US" dirty="0"/>
        </a:p>
      </dgm:t>
    </dgm:pt>
    <dgm:pt modelId="{6969F139-E67E-2746-84C7-AE3E70BC991E}" type="parTrans" cxnId="{9D7BA236-4387-6045-85C3-C617A5C82E85}">
      <dgm:prSet/>
      <dgm:spPr/>
      <dgm:t>
        <a:bodyPr/>
        <a:lstStyle/>
        <a:p>
          <a:endParaRPr lang="en-US"/>
        </a:p>
      </dgm:t>
    </dgm:pt>
    <dgm:pt modelId="{ABCFC102-FE35-AD41-A45C-8D3EE02C773B}" type="sibTrans" cxnId="{9D7BA236-4387-6045-85C3-C617A5C82E85}">
      <dgm:prSet/>
      <dgm:spPr/>
      <dgm:t>
        <a:bodyPr/>
        <a:lstStyle/>
        <a:p>
          <a:endParaRPr lang="en-US"/>
        </a:p>
      </dgm:t>
    </dgm:pt>
    <dgm:pt modelId="{C6569188-D5B6-2E41-9E06-A7176377477D}">
      <dgm:prSet phldrT="[Text]"/>
      <dgm:spPr/>
      <dgm:t>
        <a:bodyPr/>
        <a:lstStyle/>
        <a:p>
          <a:r>
            <a:rPr lang="en-US" dirty="0" err="1" smtClean="0"/>
            <a:t>Renowatt</a:t>
          </a:r>
          <a:r>
            <a:rPr lang="en-US" dirty="0" smtClean="0"/>
            <a:t> 2.0</a:t>
          </a:r>
          <a:endParaRPr lang="en-US" dirty="0"/>
        </a:p>
      </dgm:t>
    </dgm:pt>
    <dgm:pt modelId="{A29FB85C-C76F-7B46-BB38-C2AAA67FA3B7}" type="parTrans" cxnId="{40FD6755-BEC0-A64E-9CA6-E1449656074C}">
      <dgm:prSet/>
      <dgm:spPr/>
      <dgm:t>
        <a:bodyPr/>
        <a:lstStyle/>
        <a:p>
          <a:endParaRPr lang="en-US"/>
        </a:p>
      </dgm:t>
    </dgm:pt>
    <dgm:pt modelId="{ABBABC03-4AEB-9749-B844-A785DABDD3E0}" type="sibTrans" cxnId="{40FD6755-BEC0-A64E-9CA6-E1449656074C}">
      <dgm:prSet/>
      <dgm:spPr/>
      <dgm:t>
        <a:bodyPr/>
        <a:lstStyle/>
        <a:p>
          <a:endParaRPr lang="en-US"/>
        </a:p>
      </dgm:t>
    </dgm:pt>
    <dgm:pt modelId="{CD4E0F61-9A8D-9F4B-B41C-F12CC54B27A5}" type="pres">
      <dgm:prSet presAssocID="{742EBFC2-8773-3C4E-B347-9BE05BB5D1AF}" presName="CompostProcess" presStyleCnt="0">
        <dgm:presLayoutVars>
          <dgm:dir/>
          <dgm:resizeHandles val="exact"/>
        </dgm:presLayoutVars>
      </dgm:prSet>
      <dgm:spPr/>
    </dgm:pt>
    <dgm:pt modelId="{1531E708-0F97-784A-A9AD-69FC9818117B}" type="pres">
      <dgm:prSet presAssocID="{742EBFC2-8773-3C4E-B347-9BE05BB5D1AF}" presName="arrow" presStyleLbl="bgShp" presStyleIdx="0" presStyleCnt="1"/>
      <dgm:spPr/>
    </dgm:pt>
    <dgm:pt modelId="{E3622BAE-FD70-BA4B-941C-06B2AB51C791}" type="pres">
      <dgm:prSet presAssocID="{742EBFC2-8773-3C4E-B347-9BE05BB5D1AF}" presName="linearProcess" presStyleCnt="0"/>
      <dgm:spPr/>
    </dgm:pt>
    <dgm:pt modelId="{9C5D8AF1-4405-874F-9B4F-1A0E5DE3C278}" type="pres">
      <dgm:prSet presAssocID="{534F1B55-7A77-9C4E-A363-B7550C16E111}" presName="textNode" presStyleLbl="node1" presStyleIdx="0" presStyleCnt="3">
        <dgm:presLayoutVars>
          <dgm:bulletEnabled val="1"/>
        </dgm:presLayoutVars>
      </dgm:prSet>
      <dgm:spPr/>
      <dgm:t>
        <a:bodyPr/>
        <a:lstStyle/>
        <a:p>
          <a:endParaRPr lang="en-US"/>
        </a:p>
      </dgm:t>
    </dgm:pt>
    <dgm:pt modelId="{B52AB6AF-3E79-D24C-BC22-379F509CBBC8}" type="pres">
      <dgm:prSet presAssocID="{02B480D9-890E-C842-9204-730484962990}" presName="sibTrans" presStyleCnt="0"/>
      <dgm:spPr/>
    </dgm:pt>
    <dgm:pt modelId="{ECC2B3C3-8A7F-5C44-AC76-5F2C49087D90}" type="pres">
      <dgm:prSet presAssocID="{17C12946-8BF7-DA4F-B8DF-EA65B37104B4}" presName="textNode" presStyleLbl="node1" presStyleIdx="1" presStyleCnt="3">
        <dgm:presLayoutVars>
          <dgm:bulletEnabled val="1"/>
        </dgm:presLayoutVars>
      </dgm:prSet>
      <dgm:spPr/>
      <dgm:t>
        <a:bodyPr/>
        <a:lstStyle/>
        <a:p>
          <a:endParaRPr lang="en-US"/>
        </a:p>
      </dgm:t>
    </dgm:pt>
    <dgm:pt modelId="{7A5C3AB5-D418-054B-8D16-A8DDF89C5F04}" type="pres">
      <dgm:prSet presAssocID="{ABCFC102-FE35-AD41-A45C-8D3EE02C773B}" presName="sibTrans" presStyleCnt="0"/>
      <dgm:spPr/>
    </dgm:pt>
    <dgm:pt modelId="{F3BFE75D-E8B1-5546-8C96-0E9981ACDE46}" type="pres">
      <dgm:prSet presAssocID="{C6569188-D5B6-2E41-9E06-A7176377477D}" presName="textNode" presStyleLbl="node1" presStyleIdx="2" presStyleCnt="3">
        <dgm:presLayoutVars>
          <dgm:bulletEnabled val="1"/>
        </dgm:presLayoutVars>
      </dgm:prSet>
      <dgm:spPr/>
      <dgm:t>
        <a:bodyPr/>
        <a:lstStyle/>
        <a:p>
          <a:endParaRPr lang="en-US"/>
        </a:p>
      </dgm:t>
    </dgm:pt>
  </dgm:ptLst>
  <dgm:cxnLst>
    <dgm:cxn modelId="{AE49714F-0395-1A4C-8200-74E6AFDE1F65}" type="presOf" srcId="{534F1B55-7A77-9C4E-A363-B7550C16E111}" destId="{9C5D8AF1-4405-874F-9B4F-1A0E5DE3C278}" srcOrd="0" destOrd="0" presId="urn:microsoft.com/office/officeart/2005/8/layout/hProcess9"/>
    <dgm:cxn modelId="{9D7BA236-4387-6045-85C3-C617A5C82E85}" srcId="{742EBFC2-8773-3C4E-B347-9BE05BB5D1AF}" destId="{17C12946-8BF7-DA4F-B8DF-EA65B37104B4}" srcOrd="1" destOrd="0" parTransId="{6969F139-E67E-2746-84C7-AE3E70BC991E}" sibTransId="{ABCFC102-FE35-AD41-A45C-8D3EE02C773B}"/>
    <dgm:cxn modelId="{6D9DC515-E320-6546-AFDE-66B114B084BA}" type="presOf" srcId="{C6569188-D5B6-2E41-9E06-A7176377477D}" destId="{F3BFE75D-E8B1-5546-8C96-0E9981ACDE46}" srcOrd="0" destOrd="0" presId="urn:microsoft.com/office/officeart/2005/8/layout/hProcess9"/>
    <dgm:cxn modelId="{7125DEFD-940B-1446-82A9-1595A50C8B73}" type="presOf" srcId="{742EBFC2-8773-3C4E-B347-9BE05BB5D1AF}" destId="{CD4E0F61-9A8D-9F4B-B41C-F12CC54B27A5}" srcOrd="0" destOrd="0" presId="urn:microsoft.com/office/officeart/2005/8/layout/hProcess9"/>
    <dgm:cxn modelId="{40FD6755-BEC0-A64E-9CA6-E1449656074C}" srcId="{742EBFC2-8773-3C4E-B347-9BE05BB5D1AF}" destId="{C6569188-D5B6-2E41-9E06-A7176377477D}" srcOrd="2" destOrd="0" parTransId="{A29FB85C-C76F-7B46-BB38-C2AAA67FA3B7}" sibTransId="{ABBABC03-4AEB-9749-B844-A785DABDD3E0}"/>
    <dgm:cxn modelId="{09A32DDC-DC69-C843-A396-89366BA38FFD}" srcId="{742EBFC2-8773-3C4E-B347-9BE05BB5D1AF}" destId="{534F1B55-7A77-9C4E-A363-B7550C16E111}" srcOrd="0" destOrd="0" parTransId="{963DFF1B-E0A2-7C48-9BE6-D3E98FB5EDD6}" sibTransId="{02B480D9-890E-C842-9204-730484962990}"/>
    <dgm:cxn modelId="{390DDB95-72C1-7F4A-9B7E-5074D270723A}" type="presOf" srcId="{17C12946-8BF7-DA4F-B8DF-EA65B37104B4}" destId="{ECC2B3C3-8A7F-5C44-AC76-5F2C49087D90}" srcOrd="0" destOrd="0" presId="urn:microsoft.com/office/officeart/2005/8/layout/hProcess9"/>
    <dgm:cxn modelId="{6B2C2E3C-82EC-BB4C-B908-33436E834366}" type="presParOf" srcId="{CD4E0F61-9A8D-9F4B-B41C-F12CC54B27A5}" destId="{1531E708-0F97-784A-A9AD-69FC9818117B}" srcOrd="0" destOrd="0" presId="urn:microsoft.com/office/officeart/2005/8/layout/hProcess9"/>
    <dgm:cxn modelId="{7642CD26-551A-E84B-B31A-436987E88719}" type="presParOf" srcId="{CD4E0F61-9A8D-9F4B-B41C-F12CC54B27A5}" destId="{E3622BAE-FD70-BA4B-941C-06B2AB51C791}" srcOrd="1" destOrd="0" presId="urn:microsoft.com/office/officeart/2005/8/layout/hProcess9"/>
    <dgm:cxn modelId="{C9822F20-FBDA-7347-8AF1-0935555D4D70}" type="presParOf" srcId="{E3622BAE-FD70-BA4B-941C-06B2AB51C791}" destId="{9C5D8AF1-4405-874F-9B4F-1A0E5DE3C278}" srcOrd="0" destOrd="0" presId="urn:microsoft.com/office/officeart/2005/8/layout/hProcess9"/>
    <dgm:cxn modelId="{5A8BBFD4-6E06-DF4B-9472-81B259DBFF17}" type="presParOf" srcId="{E3622BAE-FD70-BA4B-941C-06B2AB51C791}" destId="{B52AB6AF-3E79-D24C-BC22-379F509CBBC8}" srcOrd="1" destOrd="0" presId="urn:microsoft.com/office/officeart/2005/8/layout/hProcess9"/>
    <dgm:cxn modelId="{871CF7C5-33CB-2F4A-9C61-BC96BA6BBEE8}" type="presParOf" srcId="{E3622BAE-FD70-BA4B-941C-06B2AB51C791}" destId="{ECC2B3C3-8A7F-5C44-AC76-5F2C49087D90}" srcOrd="2" destOrd="0" presId="urn:microsoft.com/office/officeart/2005/8/layout/hProcess9"/>
    <dgm:cxn modelId="{7D1853CB-ACC4-B144-A45F-D891A7380002}" type="presParOf" srcId="{E3622BAE-FD70-BA4B-941C-06B2AB51C791}" destId="{7A5C3AB5-D418-054B-8D16-A8DDF89C5F04}" srcOrd="3" destOrd="0" presId="urn:microsoft.com/office/officeart/2005/8/layout/hProcess9"/>
    <dgm:cxn modelId="{9FDB0113-5B76-1E44-B052-B689CF69952A}" type="presParOf" srcId="{E3622BAE-FD70-BA4B-941C-06B2AB51C791}" destId="{F3BFE75D-E8B1-5546-8C96-0E9981ACDE4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D90766-2A1B-A443-ACAC-27EED0925193}" type="doc">
      <dgm:prSet loTypeId="urn:microsoft.com/office/officeart/2005/8/layout/chevron2" loCatId="" qsTypeId="urn:microsoft.com/office/officeart/2005/8/quickstyle/simple4" qsCatId="simple" csTypeId="urn:microsoft.com/office/officeart/2005/8/colors/accent3_5" csCatId="accent3" phldr="1"/>
      <dgm:spPr/>
      <dgm:t>
        <a:bodyPr/>
        <a:lstStyle/>
        <a:p>
          <a:endParaRPr lang="en-US"/>
        </a:p>
      </dgm:t>
    </dgm:pt>
    <dgm:pt modelId="{781EC3C5-3C90-6443-B767-2D2735C37FA1}">
      <dgm:prSet phldrT="[Text]"/>
      <dgm:spPr/>
      <dgm:t>
        <a:bodyPr/>
        <a:lstStyle/>
        <a:p>
          <a:r>
            <a:rPr lang="en-US" dirty="0" smtClean="0"/>
            <a:t>Dedicated technical team</a:t>
          </a:r>
          <a:endParaRPr lang="en-US" dirty="0"/>
        </a:p>
      </dgm:t>
    </dgm:pt>
    <dgm:pt modelId="{57BAFA06-3467-F54B-8DBE-4E1A31B8F71D}" type="parTrans" cxnId="{D58FC41B-4F72-CA44-9484-563B528C0F13}">
      <dgm:prSet/>
      <dgm:spPr/>
      <dgm:t>
        <a:bodyPr/>
        <a:lstStyle/>
        <a:p>
          <a:endParaRPr lang="en-US"/>
        </a:p>
      </dgm:t>
    </dgm:pt>
    <dgm:pt modelId="{BB206021-6390-9541-BB38-83A0761295D2}" type="sibTrans" cxnId="{D58FC41B-4F72-CA44-9484-563B528C0F13}">
      <dgm:prSet/>
      <dgm:spPr/>
      <dgm:t>
        <a:bodyPr/>
        <a:lstStyle/>
        <a:p>
          <a:endParaRPr lang="en-US"/>
        </a:p>
      </dgm:t>
    </dgm:pt>
    <dgm:pt modelId="{8F5E3A1C-C546-794B-892D-6BB7241323F2}">
      <dgm:prSet phldrT="[Text]"/>
      <dgm:spPr/>
      <dgm:t>
        <a:bodyPr/>
        <a:lstStyle/>
        <a:p>
          <a:r>
            <a:rPr lang="en-US" dirty="0" smtClean="0"/>
            <a:t>Technical assistance support</a:t>
          </a:r>
          <a:endParaRPr lang="en-US" dirty="0"/>
        </a:p>
      </dgm:t>
    </dgm:pt>
    <dgm:pt modelId="{6C3E6473-40FF-FD48-927A-E69DBF61EDD4}" type="parTrans" cxnId="{41A653CC-D69A-6146-8AE7-7BCC62676977}">
      <dgm:prSet/>
      <dgm:spPr/>
      <dgm:t>
        <a:bodyPr/>
        <a:lstStyle/>
        <a:p>
          <a:endParaRPr lang="en-US"/>
        </a:p>
      </dgm:t>
    </dgm:pt>
    <dgm:pt modelId="{8EE17297-F4ED-BB42-8580-14738A4983C0}" type="sibTrans" cxnId="{41A653CC-D69A-6146-8AE7-7BCC62676977}">
      <dgm:prSet/>
      <dgm:spPr/>
      <dgm:t>
        <a:bodyPr/>
        <a:lstStyle/>
        <a:p>
          <a:endParaRPr lang="en-US"/>
        </a:p>
      </dgm:t>
    </dgm:pt>
    <dgm:pt modelId="{BBB3AA90-964D-A14F-AA3A-E6C722A20971}">
      <dgm:prSet phldrT="[Text]"/>
      <dgm:spPr/>
      <dgm:t>
        <a:bodyPr/>
        <a:lstStyle/>
        <a:p>
          <a:endParaRPr lang="en-US" dirty="0"/>
        </a:p>
      </dgm:t>
    </dgm:pt>
    <dgm:pt modelId="{BA92B9E2-A357-2146-8764-0F2D73635FCF}" type="parTrans" cxnId="{D6D40C7F-5D84-D041-9CDE-6C8C35EC7FBE}">
      <dgm:prSet/>
      <dgm:spPr/>
      <dgm:t>
        <a:bodyPr/>
        <a:lstStyle/>
        <a:p>
          <a:endParaRPr lang="en-US"/>
        </a:p>
      </dgm:t>
    </dgm:pt>
    <dgm:pt modelId="{A34FE746-8094-274B-A52B-CDC59B665009}" type="sibTrans" cxnId="{D6D40C7F-5D84-D041-9CDE-6C8C35EC7FBE}">
      <dgm:prSet/>
      <dgm:spPr/>
      <dgm:t>
        <a:bodyPr/>
        <a:lstStyle/>
        <a:p>
          <a:endParaRPr lang="en-US"/>
        </a:p>
      </dgm:t>
    </dgm:pt>
    <dgm:pt modelId="{03047F6F-FCEF-B64C-92C2-671696D83DAB}">
      <dgm:prSet phldrT="[Text]"/>
      <dgm:spPr/>
      <dgm:t>
        <a:bodyPr/>
        <a:lstStyle/>
        <a:p>
          <a:r>
            <a:rPr lang="en-US" dirty="0" smtClean="0"/>
            <a:t>Financing solutions</a:t>
          </a:r>
          <a:endParaRPr lang="en-US" dirty="0"/>
        </a:p>
      </dgm:t>
    </dgm:pt>
    <dgm:pt modelId="{0C247E1F-66C6-C841-AF99-AA035A874069}" type="parTrans" cxnId="{533C3663-6002-E741-AEB6-999C4B8F81D7}">
      <dgm:prSet/>
      <dgm:spPr/>
      <dgm:t>
        <a:bodyPr/>
        <a:lstStyle/>
        <a:p>
          <a:endParaRPr lang="en-US"/>
        </a:p>
      </dgm:t>
    </dgm:pt>
    <dgm:pt modelId="{174BDEBC-A668-0C4E-9504-49D9589D8C2E}" type="sibTrans" cxnId="{533C3663-6002-E741-AEB6-999C4B8F81D7}">
      <dgm:prSet/>
      <dgm:spPr/>
      <dgm:t>
        <a:bodyPr/>
        <a:lstStyle/>
        <a:p>
          <a:endParaRPr lang="en-US"/>
        </a:p>
      </dgm:t>
    </dgm:pt>
    <dgm:pt modelId="{A94715A1-95EF-D341-9215-CF9937D0442C}">
      <dgm:prSet phldrT="[Text]"/>
      <dgm:spPr/>
      <dgm:t>
        <a:bodyPr/>
        <a:lstStyle/>
        <a:p>
          <a:r>
            <a:rPr lang="en-US" dirty="0" smtClean="0"/>
            <a:t>Central procurement service</a:t>
          </a:r>
          <a:endParaRPr lang="en-US" dirty="0"/>
        </a:p>
      </dgm:t>
    </dgm:pt>
    <dgm:pt modelId="{7CEA2818-4C41-3D45-A480-71CC40F2F695}" type="parTrans" cxnId="{6CB9F192-4ED2-BD48-B3F1-82AC0EA47377}">
      <dgm:prSet/>
      <dgm:spPr/>
      <dgm:t>
        <a:bodyPr/>
        <a:lstStyle/>
        <a:p>
          <a:endParaRPr lang="en-US"/>
        </a:p>
      </dgm:t>
    </dgm:pt>
    <dgm:pt modelId="{BEB20065-8B2F-4745-9925-20CAC18B1944}" type="sibTrans" cxnId="{6CB9F192-4ED2-BD48-B3F1-82AC0EA47377}">
      <dgm:prSet/>
      <dgm:spPr/>
      <dgm:t>
        <a:bodyPr/>
        <a:lstStyle/>
        <a:p>
          <a:endParaRPr lang="en-US"/>
        </a:p>
      </dgm:t>
    </dgm:pt>
    <dgm:pt modelId="{A438A46A-B960-0742-910D-715767CB5753}">
      <dgm:prSet phldrT="[Text]"/>
      <dgm:spPr/>
      <dgm:t>
        <a:bodyPr/>
        <a:lstStyle/>
        <a:p>
          <a:r>
            <a:rPr lang="en-US" dirty="0" smtClean="0"/>
            <a:t>New business model</a:t>
          </a:r>
          <a:endParaRPr lang="en-US" dirty="0"/>
        </a:p>
      </dgm:t>
    </dgm:pt>
    <dgm:pt modelId="{5A11EE5D-68B7-ED43-ABBC-404CDD5D09E7}" type="parTrans" cxnId="{6EF7B525-1F12-D945-8624-29A9F4445B3D}">
      <dgm:prSet/>
      <dgm:spPr/>
      <dgm:t>
        <a:bodyPr/>
        <a:lstStyle/>
        <a:p>
          <a:endParaRPr lang="en-US"/>
        </a:p>
      </dgm:t>
    </dgm:pt>
    <dgm:pt modelId="{E75F7075-DF1C-C641-AE4F-F84CB7585CBA}" type="sibTrans" cxnId="{6EF7B525-1F12-D945-8624-29A9F4445B3D}">
      <dgm:prSet/>
      <dgm:spPr/>
      <dgm:t>
        <a:bodyPr/>
        <a:lstStyle/>
        <a:p>
          <a:endParaRPr lang="en-US"/>
        </a:p>
      </dgm:t>
    </dgm:pt>
    <dgm:pt modelId="{950A6865-64E7-5947-B76D-CBFE0FBC4B4F}">
      <dgm:prSet phldrT="[Text]"/>
      <dgm:spPr/>
      <dgm:t>
        <a:bodyPr/>
        <a:lstStyle/>
        <a:p>
          <a:r>
            <a:rPr lang="en-US" dirty="0" smtClean="0"/>
            <a:t>Extended services target groups</a:t>
          </a:r>
          <a:endParaRPr lang="en-US" dirty="0"/>
        </a:p>
      </dgm:t>
    </dgm:pt>
    <dgm:pt modelId="{B4755193-6DD4-B349-9A97-5F7FC43FA7A1}" type="parTrans" cxnId="{D5295C0E-A05F-E24E-8437-C4449AE854C5}">
      <dgm:prSet/>
      <dgm:spPr/>
      <dgm:t>
        <a:bodyPr/>
        <a:lstStyle/>
        <a:p>
          <a:endParaRPr lang="en-US"/>
        </a:p>
      </dgm:t>
    </dgm:pt>
    <dgm:pt modelId="{3FD26051-E9D0-0A47-AF6D-310B61BE854A}" type="sibTrans" cxnId="{D5295C0E-A05F-E24E-8437-C4449AE854C5}">
      <dgm:prSet/>
      <dgm:spPr/>
      <dgm:t>
        <a:bodyPr/>
        <a:lstStyle/>
        <a:p>
          <a:endParaRPr lang="en-US"/>
        </a:p>
      </dgm:t>
    </dgm:pt>
    <dgm:pt modelId="{3F6BF29D-33DC-0340-AC33-2045448BA77F}">
      <dgm:prSet phldrT="[Text]"/>
      <dgm:spPr/>
      <dgm:t>
        <a:bodyPr/>
        <a:lstStyle/>
        <a:p>
          <a:endParaRPr lang="en-US" dirty="0"/>
        </a:p>
      </dgm:t>
    </dgm:pt>
    <dgm:pt modelId="{C3F7E949-8F9A-EA4B-80B0-BB798D11ED1A}" type="sibTrans" cxnId="{357148DD-4B3F-E545-BD96-3E1A533C1BA1}">
      <dgm:prSet/>
      <dgm:spPr/>
      <dgm:t>
        <a:bodyPr/>
        <a:lstStyle/>
        <a:p>
          <a:endParaRPr lang="en-US"/>
        </a:p>
      </dgm:t>
    </dgm:pt>
    <dgm:pt modelId="{664A5921-B33F-5340-A2CB-9DA31166CBF6}" type="parTrans" cxnId="{357148DD-4B3F-E545-BD96-3E1A533C1BA1}">
      <dgm:prSet/>
      <dgm:spPr/>
      <dgm:t>
        <a:bodyPr/>
        <a:lstStyle/>
        <a:p>
          <a:endParaRPr lang="en-US"/>
        </a:p>
      </dgm:t>
    </dgm:pt>
    <dgm:pt modelId="{C45016DE-F8D6-2D4D-B899-E98A07BB53CC}">
      <dgm:prSet phldrT="[Text]"/>
      <dgm:spPr/>
      <dgm:t>
        <a:bodyPr/>
        <a:lstStyle/>
        <a:p>
          <a:endParaRPr lang="en-US" dirty="0"/>
        </a:p>
      </dgm:t>
    </dgm:pt>
    <dgm:pt modelId="{43B23B22-4C6D-2548-82F6-1E786E40931C}" type="sibTrans" cxnId="{F2B2015A-2DFD-774D-B9FE-540F7E9E6D78}">
      <dgm:prSet/>
      <dgm:spPr/>
      <dgm:t>
        <a:bodyPr/>
        <a:lstStyle/>
        <a:p>
          <a:endParaRPr lang="en-US"/>
        </a:p>
      </dgm:t>
    </dgm:pt>
    <dgm:pt modelId="{6C883EA1-54C8-1F4F-ADFE-F50E0C9EC14C}" type="parTrans" cxnId="{F2B2015A-2DFD-774D-B9FE-540F7E9E6D78}">
      <dgm:prSet/>
      <dgm:spPr/>
      <dgm:t>
        <a:bodyPr/>
        <a:lstStyle/>
        <a:p>
          <a:endParaRPr lang="en-US"/>
        </a:p>
      </dgm:t>
    </dgm:pt>
    <dgm:pt modelId="{966BE8D5-F878-9A43-BEE2-2F2B6BF83DC2}" type="pres">
      <dgm:prSet presAssocID="{5CD90766-2A1B-A443-ACAC-27EED0925193}" presName="linearFlow" presStyleCnt="0">
        <dgm:presLayoutVars>
          <dgm:dir/>
          <dgm:animLvl val="lvl"/>
          <dgm:resizeHandles val="exact"/>
        </dgm:presLayoutVars>
      </dgm:prSet>
      <dgm:spPr/>
      <dgm:t>
        <a:bodyPr/>
        <a:lstStyle/>
        <a:p>
          <a:endParaRPr lang="en-US"/>
        </a:p>
      </dgm:t>
    </dgm:pt>
    <dgm:pt modelId="{B465FCF2-C38F-7547-A494-0E6C8DD99F80}" type="pres">
      <dgm:prSet presAssocID="{3F6BF29D-33DC-0340-AC33-2045448BA77F}" presName="composite" presStyleCnt="0"/>
      <dgm:spPr/>
    </dgm:pt>
    <dgm:pt modelId="{11E2AE22-A489-BC48-94B8-CFE0C46ACC4B}" type="pres">
      <dgm:prSet presAssocID="{3F6BF29D-33DC-0340-AC33-2045448BA77F}" presName="parentText" presStyleLbl="alignNode1" presStyleIdx="0" presStyleCnt="3" custAng="16200000" custLinFactNeighborX="-21004" custLinFactNeighborY="-15035">
        <dgm:presLayoutVars>
          <dgm:chMax val="1"/>
          <dgm:bulletEnabled val="1"/>
        </dgm:presLayoutVars>
      </dgm:prSet>
      <dgm:spPr/>
      <dgm:t>
        <a:bodyPr/>
        <a:lstStyle/>
        <a:p>
          <a:endParaRPr lang="en-US"/>
        </a:p>
      </dgm:t>
    </dgm:pt>
    <dgm:pt modelId="{4D3BF0FA-EECD-7841-9F05-305D0C0C6573}" type="pres">
      <dgm:prSet presAssocID="{3F6BF29D-33DC-0340-AC33-2045448BA77F}" presName="descendantText" presStyleLbl="alignAcc1" presStyleIdx="0" presStyleCnt="3" custLinFactX="96065" custLinFactY="-100000" custLinFactNeighborX="100000" custLinFactNeighborY="-180946">
        <dgm:presLayoutVars>
          <dgm:bulletEnabled val="1"/>
        </dgm:presLayoutVars>
      </dgm:prSet>
      <dgm:spPr/>
      <dgm:t>
        <a:bodyPr/>
        <a:lstStyle/>
        <a:p>
          <a:endParaRPr lang="en-US"/>
        </a:p>
      </dgm:t>
    </dgm:pt>
    <dgm:pt modelId="{0287AB4C-F90C-4D43-AF88-E69626629A9E}" type="pres">
      <dgm:prSet presAssocID="{C3F7E949-8F9A-EA4B-80B0-BB798D11ED1A}" presName="sp" presStyleCnt="0"/>
      <dgm:spPr/>
    </dgm:pt>
    <dgm:pt modelId="{3EB9365E-7F8B-5349-B38C-4C53E16F894D}" type="pres">
      <dgm:prSet presAssocID="{BBB3AA90-964D-A14F-AA3A-E6C722A20971}" presName="composite" presStyleCnt="0"/>
      <dgm:spPr/>
    </dgm:pt>
    <dgm:pt modelId="{7EA26C54-CAEC-EC48-9CEC-CF0B88AEF342}" type="pres">
      <dgm:prSet presAssocID="{BBB3AA90-964D-A14F-AA3A-E6C722A20971}" presName="parentText" presStyleLbl="alignNode1" presStyleIdx="1" presStyleCnt="3" custAng="16200000" custLinFactNeighborX="-21004" custLinFactNeighborY="-13267">
        <dgm:presLayoutVars>
          <dgm:chMax val="1"/>
          <dgm:bulletEnabled val="1"/>
        </dgm:presLayoutVars>
      </dgm:prSet>
      <dgm:spPr/>
      <dgm:t>
        <a:bodyPr/>
        <a:lstStyle/>
        <a:p>
          <a:endParaRPr lang="en-US"/>
        </a:p>
      </dgm:t>
    </dgm:pt>
    <dgm:pt modelId="{878C14FF-2E67-9F4F-B567-66EC8E316D77}" type="pres">
      <dgm:prSet presAssocID="{BBB3AA90-964D-A14F-AA3A-E6C722A20971}" presName="descendantText" presStyleLbl="alignAcc1" presStyleIdx="1" presStyleCnt="3">
        <dgm:presLayoutVars>
          <dgm:bulletEnabled val="1"/>
        </dgm:presLayoutVars>
      </dgm:prSet>
      <dgm:spPr/>
      <dgm:t>
        <a:bodyPr/>
        <a:lstStyle/>
        <a:p>
          <a:endParaRPr lang="en-US"/>
        </a:p>
      </dgm:t>
    </dgm:pt>
    <dgm:pt modelId="{29D029FF-04D5-3F49-94E3-3001A45F29BB}" type="pres">
      <dgm:prSet presAssocID="{A34FE746-8094-274B-A52B-CDC59B665009}" presName="sp" presStyleCnt="0"/>
      <dgm:spPr/>
    </dgm:pt>
    <dgm:pt modelId="{3F6AEAAD-71B4-A94D-96B8-CD5C1F34DE2B}" type="pres">
      <dgm:prSet presAssocID="{C45016DE-F8D6-2D4D-B899-E98A07BB53CC}" presName="composite" presStyleCnt="0"/>
      <dgm:spPr/>
    </dgm:pt>
    <dgm:pt modelId="{F47A0E03-9974-694E-83A3-F7AF943044E2}" type="pres">
      <dgm:prSet presAssocID="{C45016DE-F8D6-2D4D-B899-E98A07BB53CC}" presName="parentText" presStyleLbl="alignNode1" presStyleIdx="2" presStyleCnt="3" custAng="16200000" custLinFactNeighborX="-31612" custLinFactNeighborY="-11499">
        <dgm:presLayoutVars>
          <dgm:chMax val="1"/>
          <dgm:bulletEnabled val="1"/>
        </dgm:presLayoutVars>
      </dgm:prSet>
      <dgm:spPr/>
      <dgm:t>
        <a:bodyPr/>
        <a:lstStyle/>
        <a:p>
          <a:endParaRPr lang="en-US"/>
        </a:p>
      </dgm:t>
    </dgm:pt>
    <dgm:pt modelId="{F306267B-C137-9746-BC0D-55FB3ECCEFE6}" type="pres">
      <dgm:prSet presAssocID="{C45016DE-F8D6-2D4D-B899-E98A07BB53CC}" presName="descendantText" presStyleLbl="alignAcc1" presStyleIdx="2" presStyleCnt="3">
        <dgm:presLayoutVars>
          <dgm:bulletEnabled val="1"/>
        </dgm:presLayoutVars>
      </dgm:prSet>
      <dgm:spPr/>
      <dgm:t>
        <a:bodyPr/>
        <a:lstStyle/>
        <a:p>
          <a:endParaRPr lang="en-US"/>
        </a:p>
      </dgm:t>
    </dgm:pt>
  </dgm:ptLst>
  <dgm:cxnLst>
    <dgm:cxn modelId="{D58FC41B-4F72-CA44-9484-563B528C0F13}" srcId="{3F6BF29D-33DC-0340-AC33-2045448BA77F}" destId="{781EC3C5-3C90-6443-B767-2D2735C37FA1}" srcOrd="0" destOrd="0" parTransId="{57BAFA06-3467-F54B-8DBE-4E1A31B8F71D}" sibTransId="{BB206021-6390-9541-BB38-83A0761295D2}"/>
    <dgm:cxn modelId="{55D9BCED-2296-604C-B26D-00C8E6ADEF9A}" type="presOf" srcId="{BBB3AA90-964D-A14F-AA3A-E6C722A20971}" destId="{7EA26C54-CAEC-EC48-9CEC-CF0B88AEF342}" srcOrd="0" destOrd="0" presId="urn:microsoft.com/office/officeart/2005/8/layout/chevron2"/>
    <dgm:cxn modelId="{6CB9F192-4ED2-BD48-B3F1-82AC0EA47377}" srcId="{BBB3AA90-964D-A14F-AA3A-E6C722A20971}" destId="{A94715A1-95EF-D341-9215-CF9937D0442C}" srcOrd="1" destOrd="0" parTransId="{7CEA2818-4C41-3D45-A480-71CC40F2F695}" sibTransId="{BEB20065-8B2F-4745-9925-20CAC18B1944}"/>
    <dgm:cxn modelId="{9A977193-4466-1A4E-8B5D-6D1815532060}" type="presOf" srcId="{8F5E3A1C-C546-794B-892D-6BB7241323F2}" destId="{4D3BF0FA-EECD-7841-9F05-305D0C0C6573}" srcOrd="0" destOrd="1" presId="urn:microsoft.com/office/officeart/2005/8/layout/chevron2"/>
    <dgm:cxn modelId="{3FF046CC-D167-DB4C-95CD-3D293E894AC9}" type="presOf" srcId="{A438A46A-B960-0742-910D-715767CB5753}" destId="{F306267B-C137-9746-BC0D-55FB3ECCEFE6}" srcOrd="0" destOrd="0" presId="urn:microsoft.com/office/officeart/2005/8/layout/chevron2"/>
    <dgm:cxn modelId="{2FDC1D14-9041-344E-AF10-EF47A70CB120}" type="presOf" srcId="{950A6865-64E7-5947-B76D-CBFE0FBC4B4F}" destId="{F306267B-C137-9746-BC0D-55FB3ECCEFE6}" srcOrd="0" destOrd="1" presId="urn:microsoft.com/office/officeart/2005/8/layout/chevron2"/>
    <dgm:cxn modelId="{4ECE5701-BB39-4E4C-90ED-BDF1C762A0A7}" type="presOf" srcId="{5CD90766-2A1B-A443-ACAC-27EED0925193}" destId="{966BE8D5-F878-9A43-BEE2-2F2B6BF83DC2}" srcOrd="0" destOrd="0" presId="urn:microsoft.com/office/officeart/2005/8/layout/chevron2"/>
    <dgm:cxn modelId="{F7820E83-7F39-4848-874C-55B435CFAA1F}" type="presOf" srcId="{C45016DE-F8D6-2D4D-B899-E98A07BB53CC}" destId="{F47A0E03-9974-694E-83A3-F7AF943044E2}" srcOrd="0" destOrd="0" presId="urn:microsoft.com/office/officeart/2005/8/layout/chevron2"/>
    <dgm:cxn modelId="{41A653CC-D69A-6146-8AE7-7BCC62676977}" srcId="{3F6BF29D-33DC-0340-AC33-2045448BA77F}" destId="{8F5E3A1C-C546-794B-892D-6BB7241323F2}" srcOrd="1" destOrd="0" parTransId="{6C3E6473-40FF-FD48-927A-E69DBF61EDD4}" sibTransId="{8EE17297-F4ED-BB42-8580-14738A4983C0}"/>
    <dgm:cxn modelId="{6EF7B525-1F12-D945-8624-29A9F4445B3D}" srcId="{C45016DE-F8D6-2D4D-B899-E98A07BB53CC}" destId="{A438A46A-B960-0742-910D-715767CB5753}" srcOrd="0" destOrd="0" parTransId="{5A11EE5D-68B7-ED43-ABBC-404CDD5D09E7}" sibTransId="{E75F7075-DF1C-C641-AE4F-F84CB7585CBA}"/>
    <dgm:cxn modelId="{D5295C0E-A05F-E24E-8437-C4449AE854C5}" srcId="{C45016DE-F8D6-2D4D-B899-E98A07BB53CC}" destId="{950A6865-64E7-5947-B76D-CBFE0FBC4B4F}" srcOrd="1" destOrd="0" parTransId="{B4755193-6DD4-B349-9A97-5F7FC43FA7A1}" sibTransId="{3FD26051-E9D0-0A47-AF6D-310B61BE854A}"/>
    <dgm:cxn modelId="{357148DD-4B3F-E545-BD96-3E1A533C1BA1}" srcId="{5CD90766-2A1B-A443-ACAC-27EED0925193}" destId="{3F6BF29D-33DC-0340-AC33-2045448BA77F}" srcOrd="0" destOrd="0" parTransId="{664A5921-B33F-5340-A2CB-9DA31166CBF6}" sibTransId="{C3F7E949-8F9A-EA4B-80B0-BB798D11ED1A}"/>
    <dgm:cxn modelId="{001BF17D-8149-1A4B-B196-581CB6946FDA}" type="presOf" srcId="{03047F6F-FCEF-B64C-92C2-671696D83DAB}" destId="{878C14FF-2E67-9F4F-B567-66EC8E316D77}" srcOrd="0" destOrd="0" presId="urn:microsoft.com/office/officeart/2005/8/layout/chevron2"/>
    <dgm:cxn modelId="{E48E118C-B66F-944B-9110-20B05F014145}" type="presOf" srcId="{781EC3C5-3C90-6443-B767-2D2735C37FA1}" destId="{4D3BF0FA-EECD-7841-9F05-305D0C0C6573}" srcOrd="0" destOrd="0" presId="urn:microsoft.com/office/officeart/2005/8/layout/chevron2"/>
    <dgm:cxn modelId="{533C3663-6002-E741-AEB6-999C4B8F81D7}" srcId="{BBB3AA90-964D-A14F-AA3A-E6C722A20971}" destId="{03047F6F-FCEF-B64C-92C2-671696D83DAB}" srcOrd="0" destOrd="0" parTransId="{0C247E1F-66C6-C841-AF99-AA035A874069}" sibTransId="{174BDEBC-A668-0C4E-9504-49D9589D8C2E}"/>
    <dgm:cxn modelId="{B1796091-26A5-054D-964F-3CB527EDDF8E}" type="presOf" srcId="{A94715A1-95EF-D341-9215-CF9937D0442C}" destId="{878C14FF-2E67-9F4F-B567-66EC8E316D77}" srcOrd="0" destOrd="1" presId="urn:microsoft.com/office/officeart/2005/8/layout/chevron2"/>
    <dgm:cxn modelId="{D6D40C7F-5D84-D041-9CDE-6C8C35EC7FBE}" srcId="{5CD90766-2A1B-A443-ACAC-27EED0925193}" destId="{BBB3AA90-964D-A14F-AA3A-E6C722A20971}" srcOrd="1" destOrd="0" parTransId="{BA92B9E2-A357-2146-8764-0F2D73635FCF}" sibTransId="{A34FE746-8094-274B-A52B-CDC59B665009}"/>
    <dgm:cxn modelId="{285EB92D-9308-CF44-83EC-7113E6F7B023}" type="presOf" srcId="{3F6BF29D-33DC-0340-AC33-2045448BA77F}" destId="{11E2AE22-A489-BC48-94B8-CFE0C46ACC4B}" srcOrd="0" destOrd="0" presId="urn:microsoft.com/office/officeart/2005/8/layout/chevron2"/>
    <dgm:cxn modelId="{F2B2015A-2DFD-774D-B9FE-540F7E9E6D78}" srcId="{5CD90766-2A1B-A443-ACAC-27EED0925193}" destId="{C45016DE-F8D6-2D4D-B899-E98A07BB53CC}" srcOrd="2" destOrd="0" parTransId="{6C883EA1-54C8-1F4F-ADFE-F50E0C9EC14C}" sibTransId="{43B23B22-4C6D-2548-82F6-1E786E40931C}"/>
    <dgm:cxn modelId="{7318D84A-B747-4F46-9A83-B01EC7F40E4B}" type="presParOf" srcId="{966BE8D5-F878-9A43-BEE2-2F2B6BF83DC2}" destId="{B465FCF2-C38F-7547-A494-0E6C8DD99F80}" srcOrd="0" destOrd="0" presId="urn:microsoft.com/office/officeart/2005/8/layout/chevron2"/>
    <dgm:cxn modelId="{5688D72B-DB41-4C46-9427-4FF262767559}" type="presParOf" srcId="{B465FCF2-C38F-7547-A494-0E6C8DD99F80}" destId="{11E2AE22-A489-BC48-94B8-CFE0C46ACC4B}" srcOrd="0" destOrd="0" presId="urn:microsoft.com/office/officeart/2005/8/layout/chevron2"/>
    <dgm:cxn modelId="{2F81BB6D-5377-2644-8789-E6F81E0D0CC5}" type="presParOf" srcId="{B465FCF2-C38F-7547-A494-0E6C8DD99F80}" destId="{4D3BF0FA-EECD-7841-9F05-305D0C0C6573}" srcOrd="1" destOrd="0" presId="urn:microsoft.com/office/officeart/2005/8/layout/chevron2"/>
    <dgm:cxn modelId="{670BCCDE-3EC0-BD45-A0F2-23B73A06DC5D}" type="presParOf" srcId="{966BE8D5-F878-9A43-BEE2-2F2B6BF83DC2}" destId="{0287AB4C-F90C-4D43-AF88-E69626629A9E}" srcOrd="1" destOrd="0" presId="urn:microsoft.com/office/officeart/2005/8/layout/chevron2"/>
    <dgm:cxn modelId="{8D2717F5-8140-544F-B951-B123C28F92AB}" type="presParOf" srcId="{966BE8D5-F878-9A43-BEE2-2F2B6BF83DC2}" destId="{3EB9365E-7F8B-5349-B38C-4C53E16F894D}" srcOrd="2" destOrd="0" presId="urn:microsoft.com/office/officeart/2005/8/layout/chevron2"/>
    <dgm:cxn modelId="{D65CC98C-007C-F348-8160-D496FBB5A7C3}" type="presParOf" srcId="{3EB9365E-7F8B-5349-B38C-4C53E16F894D}" destId="{7EA26C54-CAEC-EC48-9CEC-CF0B88AEF342}" srcOrd="0" destOrd="0" presId="urn:microsoft.com/office/officeart/2005/8/layout/chevron2"/>
    <dgm:cxn modelId="{FEF99EE8-0834-234B-9D06-084510FAA93D}" type="presParOf" srcId="{3EB9365E-7F8B-5349-B38C-4C53E16F894D}" destId="{878C14FF-2E67-9F4F-B567-66EC8E316D77}" srcOrd="1" destOrd="0" presId="urn:microsoft.com/office/officeart/2005/8/layout/chevron2"/>
    <dgm:cxn modelId="{CD1A25FC-070D-5746-9DA3-092026560ACF}" type="presParOf" srcId="{966BE8D5-F878-9A43-BEE2-2F2B6BF83DC2}" destId="{29D029FF-04D5-3F49-94E3-3001A45F29BB}" srcOrd="3" destOrd="0" presId="urn:microsoft.com/office/officeart/2005/8/layout/chevron2"/>
    <dgm:cxn modelId="{11E6F376-4726-6C47-8C97-2FD87B776212}" type="presParOf" srcId="{966BE8D5-F878-9A43-BEE2-2F2B6BF83DC2}" destId="{3F6AEAAD-71B4-A94D-96B8-CD5C1F34DE2B}" srcOrd="4" destOrd="0" presId="urn:microsoft.com/office/officeart/2005/8/layout/chevron2"/>
    <dgm:cxn modelId="{ABE35FCA-DA28-8148-81C4-4C4D736F92EC}" type="presParOf" srcId="{3F6AEAAD-71B4-A94D-96B8-CD5C1F34DE2B}" destId="{F47A0E03-9974-694E-83A3-F7AF943044E2}" srcOrd="0" destOrd="0" presId="urn:microsoft.com/office/officeart/2005/8/layout/chevron2"/>
    <dgm:cxn modelId="{C79875CA-FBA4-C54C-8E75-C4D1CFB79E8B}" type="presParOf" srcId="{3F6AEAAD-71B4-A94D-96B8-CD5C1F34DE2B}" destId="{F306267B-C137-9746-BC0D-55FB3ECCEFE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DB78F6-714E-C14B-ABA7-5CA4298E8EEF}" type="doc">
      <dgm:prSet loTypeId="urn:microsoft.com/office/officeart/2005/8/layout/target3" loCatId="relationship" qsTypeId="urn:microsoft.com/office/officeart/2005/8/quickstyle/simple1" qsCatId="simple" csTypeId="urn:microsoft.com/office/officeart/2005/8/colors/accent1_4" csCatId="accent1" phldr="1"/>
      <dgm:spPr/>
      <dgm:t>
        <a:bodyPr/>
        <a:lstStyle/>
        <a:p>
          <a:endParaRPr lang="en-GB"/>
        </a:p>
      </dgm:t>
    </dgm:pt>
    <dgm:pt modelId="{D09924DF-539F-5A4C-890B-235461C7ABAF}">
      <dgm:prSet phldrT="[Tekst]"/>
      <dgm:spPr/>
      <dgm:t>
        <a:bodyPr/>
        <a:lstStyle/>
        <a:p>
          <a:r>
            <a:rPr lang="en-GB" dirty="0" smtClean="0"/>
            <a:t>Long-term engagement strategy</a:t>
          </a:r>
          <a:endParaRPr lang="en-GB" dirty="0"/>
        </a:p>
      </dgm:t>
    </dgm:pt>
    <dgm:pt modelId="{00293651-2268-E145-845F-242CEA1B3B34}" type="parTrans" cxnId="{9DCBB624-0E29-704D-B670-D3995EE392E0}">
      <dgm:prSet/>
      <dgm:spPr/>
      <dgm:t>
        <a:bodyPr/>
        <a:lstStyle/>
        <a:p>
          <a:endParaRPr lang="en-GB"/>
        </a:p>
      </dgm:t>
    </dgm:pt>
    <dgm:pt modelId="{A86C579C-58CD-C042-9B58-C935E2010F3F}" type="sibTrans" cxnId="{9DCBB624-0E29-704D-B670-D3995EE392E0}">
      <dgm:prSet/>
      <dgm:spPr/>
      <dgm:t>
        <a:bodyPr/>
        <a:lstStyle/>
        <a:p>
          <a:endParaRPr lang="en-GB"/>
        </a:p>
      </dgm:t>
    </dgm:pt>
    <dgm:pt modelId="{F8C4EFBC-A0DB-0243-8AF8-9496654C4B83}">
      <dgm:prSet phldrT="[Tekst]"/>
      <dgm:spPr/>
      <dgm:t>
        <a:bodyPr/>
        <a:lstStyle/>
        <a:p>
          <a:r>
            <a:rPr lang="en-GB" dirty="0" smtClean="0"/>
            <a:t>Feedback</a:t>
          </a:r>
          <a:r>
            <a:rPr lang="en-GB" baseline="0" dirty="0" smtClean="0"/>
            <a:t> forms and phone conversations</a:t>
          </a:r>
          <a:endParaRPr lang="en-GB" dirty="0"/>
        </a:p>
      </dgm:t>
    </dgm:pt>
    <dgm:pt modelId="{EC2B4CA4-2BA9-3145-8549-CE8DAC3ECCB5}" type="parTrans" cxnId="{D418FB9B-76DF-804E-AF3A-EDAB01B77711}">
      <dgm:prSet/>
      <dgm:spPr/>
      <dgm:t>
        <a:bodyPr/>
        <a:lstStyle/>
        <a:p>
          <a:endParaRPr lang="en-GB"/>
        </a:p>
      </dgm:t>
    </dgm:pt>
    <dgm:pt modelId="{39194EAB-8662-3146-B87C-71801F796CC3}" type="sibTrans" cxnId="{D418FB9B-76DF-804E-AF3A-EDAB01B77711}">
      <dgm:prSet/>
      <dgm:spPr/>
      <dgm:t>
        <a:bodyPr/>
        <a:lstStyle/>
        <a:p>
          <a:endParaRPr lang="en-GB"/>
        </a:p>
      </dgm:t>
    </dgm:pt>
    <dgm:pt modelId="{3E4BB665-24AD-D044-8FF8-077F798CFD51}">
      <dgm:prSet phldrT="[Tekst]"/>
      <dgm:spPr/>
      <dgm:t>
        <a:bodyPr/>
        <a:lstStyle/>
        <a:p>
          <a:r>
            <a:rPr lang="en-GB" dirty="0" smtClean="0"/>
            <a:t>Follow-up web-page</a:t>
          </a:r>
          <a:endParaRPr lang="en-GB" dirty="0"/>
        </a:p>
      </dgm:t>
    </dgm:pt>
    <dgm:pt modelId="{71FF6F3C-AEA5-9A4E-AEC4-96D5FBF392BE}" type="parTrans" cxnId="{6FB7AFF0-99D8-DB4F-A9C2-C4657A9ABAC3}">
      <dgm:prSet/>
      <dgm:spPr/>
      <dgm:t>
        <a:bodyPr/>
        <a:lstStyle/>
        <a:p>
          <a:endParaRPr lang="en-GB"/>
        </a:p>
      </dgm:t>
    </dgm:pt>
    <dgm:pt modelId="{A9B1AD02-C33F-6344-B57B-D3E73F958654}" type="sibTrans" cxnId="{6FB7AFF0-99D8-DB4F-A9C2-C4657A9ABAC3}">
      <dgm:prSet/>
      <dgm:spPr/>
      <dgm:t>
        <a:bodyPr/>
        <a:lstStyle/>
        <a:p>
          <a:endParaRPr lang="en-GB"/>
        </a:p>
      </dgm:t>
    </dgm:pt>
    <dgm:pt modelId="{1CFF3FCC-0C69-3D4E-89D4-0B78AC23EC9E}">
      <dgm:prSet phldrT="[Tekst]"/>
      <dgm:spPr/>
      <dgm:t>
        <a:bodyPr/>
        <a:lstStyle/>
        <a:p>
          <a:r>
            <a:rPr lang="en-GB" dirty="0" smtClean="0"/>
            <a:t>National context and recommendations</a:t>
          </a:r>
          <a:endParaRPr lang="en-GB" dirty="0"/>
        </a:p>
      </dgm:t>
    </dgm:pt>
    <dgm:pt modelId="{6C3AD2B6-05C1-BA41-96B4-31163774F7CD}" type="parTrans" cxnId="{D205C6C6-C85E-A049-96C1-81A78F947853}">
      <dgm:prSet/>
      <dgm:spPr/>
      <dgm:t>
        <a:bodyPr/>
        <a:lstStyle/>
        <a:p>
          <a:endParaRPr lang="en-GB"/>
        </a:p>
      </dgm:t>
    </dgm:pt>
    <dgm:pt modelId="{3A60D861-78F1-464F-9AF3-352390B769B4}" type="sibTrans" cxnId="{D205C6C6-C85E-A049-96C1-81A78F947853}">
      <dgm:prSet/>
      <dgm:spPr/>
      <dgm:t>
        <a:bodyPr/>
        <a:lstStyle/>
        <a:p>
          <a:endParaRPr lang="en-GB"/>
        </a:p>
      </dgm:t>
    </dgm:pt>
    <dgm:pt modelId="{240275F2-003C-4343-A52B-38D3A8213226}">
      <dgm:prSet phldrT="[Tekst]"/>
      <dgm:spPr/>
      <dgm:t>
        <a:bodyPr/>
        <a:lstStyle/>
        <a:p>
          <a:r>
            <a:rPr lang="en-GB" dirty="0" err="1" smtClean="0"/>
            <a:t>CITYnvest</a:t>
          </a:r>
          <a:r>
            <a:rPr lang="en-GB" baseline="0" dirty="0" smtClean="0"/>
            <a:t> guidance</a:t>
          </a:r>
          <a:endParaRPr lang="en-GB" dirty="0"/>
        </a:p>
      </dgm:t>
    </dgm:pt>
    <dgm:pt modelId="{FE15A70D-2FCD-D449-85DD-47A1CD0FCF45}" type="parTrans" cxnId="{02B1C015-0CB4-D549-8CA0-3A6758410D4C}">
      <dgm:prSet/>
      <dgm:spPr/>
      <dgm:t>
        <a:bodyPr/>
        <a:lstStyle/>
        <a:p>
          <a:endParaRPr lang="en-GB"/>
        </a:p>
      </dgm:t>
    </dgm:pt>
    <dgm:pt modelId="{B12D2348-4398-9544-994B-55601A45CCE6}" type="sibTrans" cxnId="{02B1C015-0CB4-D549-8CA0-3A6758410D4C}">
      <dgm:prSet/>
      <dgm:spPr/>
      <dgm:t>
        <a:bodyPr/>
        <a:lstStyle/>
        <a:p>
          <a:endParaRPr lang="en-GB"/>
        </a:p>
      </dgm:t>
    </dgm:pt>
    <dgm:pt modelId="{C9252470-3690-164C-ADD5-8844E465631F}">
      <dgm:prSet phldrT="[Tekst]"/>
      <dgm:spPr/>
      <dgm:t>
        <a:bodyPr/>
        <a:lstStyle/>
        <a:p>
          <a:r>
            <a:rPr lang="en-GB" dirty="0" smtClean="0"/>
            <a:t>Organisation of national workshop</a:t>
          </a:r>
          <a:endParaRPr lang="en-GB" dirty="0"/>
        </a:p>
      </dgm:t>
    </dgm:pt>
    <dgm:pt modelId="{65725A3A-A1A9-4C4C-8AB6-D23AF6EFA968}" type="parTrans" cxnId="{53B13EAC-D479-4746-B12C-F09D5A2A5EDD}">
      <dgm:prSet/>
      <dgm:spPr/>
      <dgm:t>
        <a:bodyPr/>
        <a:lstStyle/>
        <a:p>
          <a:endParaRPr lang="en-GB"/>
        </a:p>
      </dgm:t>
    </dgm:pt>
    <dgm:pt modelId="{5712B085-EB79-E340-B3F6-58209E8C8E98}" type="sibTrans" cxnId="{53B13EAC-D479-4746-B12C-F09D5A2A5EDD}">
      <dgm:prSet/>
      <dgm:spPr/>
      <dgm:t>
        <a:bodyPr/>
        <a:lstStyle/>
        <a:p>
          <a:endParaRPr lang="en-GB"/>
        </a:p>
      </dgm:t>
    </dgm:pt>
    <dgm:pt modelId="{CA3B3D90-4268-1C44-8726-6C91CDEF6FCD}">
      <dgm:prSet phldrT="[Tekst]"/>
      <dgm:spPr/>
      <dgm:t>
        <a:bodyPr/>
        <a:lstStyle/>
        <a:p>
          <a:r>
            <a:rPr lang="en-GB" dirty="0" smtClean="0"/>
            <a:t>Collaboration with local partners</a:t>
          </a:r>
          <a:endParaRPr lang="en-GB" dirty="0"/>
        </a:p>
      </dgm:t>
    </dgm:pt>
    <dgm:pt modelId="{AEA661D3-3927-404F-BD4B-E5A6CAD882BB}" type="parTrans" cxnId="{B23CC195-6782-6C4C-998D-185008CED67E}">
      <dgm:prSet/>
      <dgm:spPr/>
      <dgm:t>
        <a:bodyPr/>
        <a:lstStyle/>
        <a:p>
          <a:endParaRPr lang="en-GB"/>
        </a:p>
      </dgm:t>
    </dgm:pt>
    <dgm:pt modelId="{5F78EF34-DB61-274C-80BF-73AA5E631907}" type="sibTrans" cxnId="{B23CC195-6782-6C4C-998D-185008CED67E}">
      <dgm:prSet/>
      <dgm:spPr/>
      <dgm:t>
        <a:bodyPr/>
        <a:lstStyle/>
        <a:p>
          <a:endParaRPr lang="en-GB"/>
        </a:p>
      </dgm:t>
    </dgm:pt>
    <dgm:pt modelId="{00D1346F-BB4D-744D-905C-872173A6CDF0}">
      <dgm:prSet phldrT="[Tekst]"/>
      <dgm:spPr/>
      <dgm:t>
        <a:bodyPr/>
        <a:lstStyle/>
        <a:p>
          <a:r>
            <a:rPr lang="en-GB" dirty="0" smtClean="0"/>
            <a:t>Based on preparatory reports</a:t>
          </a:r>
          <a:endParaRPr lang="en-GB" dirty="0"/>
        </a:p>
      </dgm:t>
    </dgm:pt>
    <dgm:pt modelId="{355FF08F-B508-754A-92B1-F50A148C4B0E}" type="parTrans" cxnId="{67C82DDC-6925-9C4E-9443-ABFE1562EC40}">
      <dgm:prSet/>
      <dgm:spPr/>
      <dgm:t>
        <a:bodyPr/>
        <a:lstStyle/>
        <a:p>
          <a:endParaRPr lang="en-GB"/>
        </a:p>
      </dgm:t>
    </dgm:pt>
    <dgm:pt modelId="{0951EE1B-DCA2-9644-9B1D-DABC0EBF89EF}" type="sibTrans" cxnId="{67C82DDC-6925-9C4E-9443-ABFE1562EC40}">
      <dgm:prSet/>
      <dgm:spPr/>
      <dgm:t>
        <a:bodyPr/>
        <a:lstStyle/>
        <a:p>
          <a:endParaRPr lang="en-GB"/>
        </a:p>
      </dgm:t>
    </dgm:pt>
    <dgm:pt modelId="{29BA0CA0-7BAD-0C43-8DBE-B4640294A655}">
      <dgm:prSet phldrT="[Tekst]"/>
      <dgm:spPr/>
      <dgm:t>
        <a:bodyPr/>
        <a:lstStyle/>
        <a:p>
          <a:r>
            <a:rPr lang="en-GB" baseline="0" dirty="0" smtClean="0"/>
            <a:t>Tailored support</a:t>
          </a:r>
        </a:p>
      </dgm:t>
    </dgm:pt>
    <dgm:pt modelId="{086E0159-EED4-A146-A337-9FDE87AA2464}" type="parTrans" cxnId="{E4282ABA-200A-8640-89ED-4584974812F2}">
      <dgm:prSet/>
      <dgm:spPr/>
      <dgm:t>
        <a:bodyPr/>
        <a:lstStyle/>
        <a:p>
          <a:endParaRPr lang="en-GB"/>
        </a:p>
      </dgm:t>
    </dgm:pt>
    <dgm:pt modelId="{A9D1ECA7-1147-354A-9CA1-4EE65F3D0325}" type="sibTrans" cxnId="{E4282ABA-200A-8640-89ED-4584974812F2}">
      <dgm:prSet/>
      <dgm:spPr/>
      <dgm:t>
        <a:bodyPr/>
        <a:lstStyle/>
        <a:p>
          <a:endParaRPr lang="en-GB"/>
        </a:p>
      </dgm:t>
    </dgm:pt>
    <dgm:pt modelId="{7D54002B-81AB-0C4A-BF6B-4E6754C77BFD}">
      <dgm:prSet/>
      <dgm:spPr/>
      <dgm:t>
        <a:bodyPr/>
        <a:lstStyle/>
        <a:p>
          <a:pPr algn="ctr"/>
          <a:r>
            <a:rPr lang="en-US" dirty="0" smtClean="0"/>
            <a:t>10 focus countries</a:t>
          </a:r>
          <a:endParaRPr lang="en-US" dirty="0"/>
        </a:p>
      </dgm:t>
    </dgm:pt>
    <dgm:pt modelId="{3E2C9D73-1EBF-B944-906B-CD19C1C5CB2A}" type="parTrans" cxnId="{E0A97174-9A37-1F41-978C-B643F4A80BCB}">
      <dgm:prSet/>
      <dgm:spPr/>
      <dgm:t>
        <a:bodyPr/>
        <a:lstStyle/>
        <a:p>
          <a:endParaRPr lang="en-US"/>
        </a:p>
      </dgm:t>
    </dgm:pt>
    <dgm:pt modelId="{66889AB4-897C-744C-AB4F-A4ECD2F35CF4}" type="sibTrans" cxnId="{E0A97174-9A37-1F41-978C-B643F4A80BCB}">
      <dgm:prSet/>
      <dgm:spPr/>
      <dgm:t>
        <a:bodyPr/>
        <a:lstStyle/>
        <a:p>
          <a:endParaRPr lang="en-US"/>
        </a:p>
      </dgm:t>
    </dgm:pt>
    <dgm:pt modelId="{605E2D17-DA90-A646-9EDE-E90C27E86496}">
      <dgm:prSet/>
      <dgm:spPr/>
      <dgm:t>
        <a:bodyPr/>
        <a:lstStyle/>
        <a:p>
          <a:pPr algn="l"/>
          <a:r>
            <a:rPr lang="en-US" dirty="0" smtClean="0"/>
            <a:t>ES, BG, BE, LV, LT, FR, AT, IT, HU, RO</a:t>
          </a:r>
          <a:endParaRPr lang="en-US" dirty="0"/>
        </a:p>
      </dgm:t>
    </dgm:pt>
    <dgm:pt modelId="{782ED7AA-1819-994C-9488-F34A58A540F7}" type="parTrans" cxnId="{29C458D5-A43B-9143-81AE-2D9691A67F7C}">
      <dgm:prSet/>
      <dgm:spPr/>
      <dgm:t>
        <a:bodyPr/>
        <a:lstStyle/>
        <a:p>
          <a:endParaRPr lang="en-US"/>
        </a:p>
      </dgm:t>
    </dgm:pt>
    <dgm:pt modelId="{A1BFA71C-50C4-5C4D-8E5F-E79276D7AE47}" type="sibTrans" cxnId="{29C458D5-A43B-9143-81AE-2D9691A67F7C}">
      <dgm:prSet/>
      <dgm:spPr/>
      <dgm:t>
        <a:bodyPr/>
        <a:lstStyle/>
        <a:p>
          <a:endParaRPr lang="en-US"/>
        </a:p>
      </dgm:t>
    </dgm:pt>
    <dgm:pt modelId="{E9E46060-A313-114F-B4F3-50D89330E09A}" type="pres">
      <dgm:prSet presAssocID="{9ADB78F6-714E-C14B-ABA7-5CA4298E8EEF}" presName="Name0" presStyleCnt="0">
        <dgm:presLayoutVars>
          <dgm:chMax val="7"/>
          <dgm:dir/>
          <dgm:animLvl val="lvl"/>
          <dgm:resizeHandles val="exact"/>
        </dgm:presLayoutVars>
      </dgm:prSet>
      <dgm:spPr/>
      <dgm:t>
        <a:bodyPr/>
        <a:lstStyle/>
        <a:p>
          <a:endParaRPr lang="en-GB"/>
        </a:p>
      </dgm:t>
    </dgm:pt>
    <dgm:pt modelId="{784D3B71-C0D5-064A-9BFF-D2D899F23C4D}" type="pres">
      <dgm:prSet presAssocID="{D09924DF-539F-5A4C-890B-235461C7ABAF}" presName="circle1" presStyleLbl="node1" presStyleIdx="0" presStyleCnt="4"/>
      <dgm:spPr/>
    </dgm:pt>
    <dgm:pt modelId="{E9268D36-A0D1-D249-B2DA-E7F8560C427E}" type="pres">
      <dgm:prSet presAssocID="{D09924DF-539F-5A4C-890B-235461C7ABAF}" presName="space" presStyleCnt="0"/>
      <dgm:spPr/>
    </dgm:pt>
    <dgm:pt modelId="{272A72EA-6623-4B44-BBBB-1939D8417E73}" type="pres">
      <dgm:prSet presAssocID="{D09924DF-539F-5A4C-890B-235461C7ABAF}" presName="rect1" presStyleLbl="alignAcc1" presStyleIdx="0" presStyleCnt="4" custLinFactNeighborY="-7500"/>
      <dgm:spPr/>
      <dgm:t>
        <a:bodyPr/>
        <a:lstStyle/>
        <a:p>
          <a:endParaRPr lang="en-GB"/>
        </a:p>
      </dgm:t>
    </dgm:pt>
    <dgm:pt modelId="{92C2DF63-2763-F046-A682-365BAD71E3D5}" type="pres">
      <dgm:prSet presAssocID="{3E4BB665-24AD-D044-8FF8-077F798CFD51}" presName="vertSpace2" presStyleLbl="node1" presStyleIdx="0" presStyleCnt="4"/>
      <dgm:spPr/>
    </dgm:pt>
    <dgm:pt modelId="{D041374F-83A9-E24C-8853-A345C060BDD0}" type="pres">
      <dgm:prSet presAssocID="{3E4BB665-24AD-D044-8FF8-077F798CFD51}" presName="circle2" presStyleLbl="node1" presStyleIdx="1" presStyleCnt="4"/>
      <dgm:spPr/>
    </dgm:pt>
    <dgm:pt modelId="{F91FC9C2-DF64-3141-B6CF-CBEBA790FE9B}" type="pres">
      <dgm:prSet presAssocID="{3E4BB665-24AD-D044-8FF8-077F798CFD51}" presName="rect2" presStyleLbl="alignAcc1" presStyleIdx="1" presStyleCnt="4"/>
      <dgm:spPr/>
      <dgm:t>
        <a:bodyPr/>
        <a:lstStyle/>
        <a:p>
          <a:endParaRPr lang="en-GB"/>
        </a:p>
      </dgm:t>
    </dgm:pt>
    <dgm:pt modelId="{D28728CE-77BE-914B-B5B2-10FE200060EE}" type="pres">
      <dgm:prSet presAssocID="{C9252470-3690-164C-ADD5-8844E465631F}" presName="vertSpace3" presStyleLbl="node1" presStyleIdx="1" presStyleCnt="4"/>
      <dgm:spPr/>
    </dgm:pt>
    <dgm:pt modelId="{54C76480-65B6-D04C-9306-68ACCB0752C4}" type="pres">
      <dgm:prSet presAssocID="{C9252470-3690-164C-ADD5-8844E465631F}" presName="circle3" presStyleLbl="node1" presStyleIdx="2" presStyleCnt="4"/>
      <dgm:spPr/>
    </dgm:pt>
    <dgm:pt modelId="{686FEAC5-0F3A-664D-ADCF-887BF8F79823}" type="pres">
      <dgm:prSet presAssocID="{C9252470-3690-164C-ADD5-8844E465631F}" presName="rect3" presStyleLbl="alignAcc1" presStyleIdx="2" presStyleCnt="4"/>
      <dgm:spPr/>
      <dgm:t>
        <a:bodyPr/>
        <a:lstStyle/>
        <a:p>
          <a:endParaRPr lang="en-GB"/>
        </a:p>
      </dgm:t>
    </dgm:pt>
    <dgm:pt modelId="{A8983430-F32F-314E-B4DC-8F452AD902BE}" type="pres">
      <dgm:prSet presAssocID="{7D54002B-81AB-0C4A-BF6B-4E6754C77BFD}" presName="vertSpace4" presStyleLbl="node1" presStyleIdx="2" presStyleCnt="4"/>
      <dgm:spPr/>
    </dgm:pt>
    <dgm:pt modelId="{02C3BAFD-C14C-984B-B199-0D84358D3240}" type="pres">
      <dgm:prSet presAssocID="{7D54002B-81AB-0C4A-BF6B-4E6754C77BFD}" presName="circle4" presStyleLbl="node1" presStyleIdx="3" presStyleCnt="4"/>
      <dgm:spPr/>
    </dgm:pt>
    <dgm:pt modelId="{96C09F35-2B36-2E47-96DA-36C99253BC7E}" type="pres">
      <dgm:prSet presAssocID="{7D54002B-81AB-0C4A-BF6B-4E6754C77BFD}" presName="rect4" presStyleLbl="alignAcc1" presStyleIdx="3" presStyleCnt="4"/>
      <dgm:spPr/>
      <dgm:t>
        <a:bodyPr/>
        <a:lstStyle/>
        <a:p>
          <a:endParaRPr lang="en-US"/>
        </a:p>
      </dgm:t>
    </dgm:pt>
    <dgm:pt modelId="{464833C4-1290-6E47-BE04-697A458680A0}" type="pres">
      <dgm:prSet presAssocID="{D09924DF-539F-5A4C-890B-235461C7ABAF}" presName="rect1ParTx" presStyleLbl="alignAcc1" presStyleIdx="3" presStyleCnt="4">
        <dgm:presLayoutVars>
          <dgm:chMax val="1"/>
          <dgm:bulletEnabled val="1"/>
        </dgm:presLayoutVars>
      </dgm:prSet>
      <dgm:spPr/>
      <dgm:t>
        <a:bodyPr/>
        <a:lstStyle/>
        <a:p>
          <a:endParaRPr lang="en-GB"/>
        </a:p>
      </dgm:t>
    </dgm:pt>
    <dgm:pt modelId="{F6CA7EDB-AF35-DF48-9F84-FEDD3DEE3B67}" type="pres">
      <dgm:prSet presAssocID="{D09924DF-539F-5A4C-890B-235461C7ABAF}" presName="rect1ChTx" presStyleLbl="alignAcc1" presStyleIdx="3" presStyleCnt="4">
        <dgm:presLayoutVars>
          <dgm:bulletEnabled val="1"/>
        </dgm:presLayoutVars>
      </dgm:prSet>
      <dgm:spPr/>
      <dgm:t>
        <a:bodyPr/>
        <a:lstStyle/>
        <a:p>
          <a:endParaRPr lang="en-GB"/>
        </a:p>
      </dgm:t>
    </dgm:pt>
    <dgm:pt modelId="{957F005B-DCE9-5341-89E7-D99C49A4050A}" type="pres">
      <dgm:prSet presAssocID="{3E4BB665-24AD-D044-8FF8-077F798CFD51}" presName="rect2ParTx" presStyleLbl="alignAcc1" presStyleIdx="3" presStyleCnt="4">
        <dgm:presLayoutVars>
          <dgm:chMax val="1"/>
          <dgm:bulletEnabled val="1"/>
        </dgm:presLayoutVars>
      </dgm:prSet>
      <dgm:spPr/>
      <dgm:t>
        <a:bodyPr/>
        <a:lstStyle/>
        <a:p>
          <a:endParaRPr lang="en-GB"/>
        </a:p>
      </dgm:t>
    </dgm:pt>
    <dgm:pt modelId="{5D03D52E-DC31-1B40-B6E8-479B6A881100}" type="pres">
      <dgm:prSet presAssocID="{3E4BB665-24AD-D044-8FF8-077F798CFD51}" presName="rect2ChTx" presStyleLbl="alignAcc1" presStyleIdx="3" presStyleCnt="4">
        <dgm:presLayoutVars>
          <dgm:bulletEnabled val="1"/>
        </dgm:presLayoutVars>
      </dgm:prSet>
      <dgm:spPr/>
      <dgm:t>
        <a:bodyPr/>
        <a:lstStyle/>
        <a:p>
          <a:endParaRPr lang="en-GB"/>
        </a:p>
      </dgm:t>
    </dgm:pt>
    <dgm:pt modelId="{44F7864B-782E-E14B-AFEA-171133315A8D}" type="pres">
      <dgm:prSet presAssocID="{C9252470-3690-164C-ADD5-8844E465631F}" presName="rect3ParTx" presStyleLbl="alignAcc1" presStyleIdx="3" presStyleCnt="4">
        <dgm:presLayoutVars>
          <dgm:chMax val="1"/>
          <dgm:bulletEnabled val="1"/>
        </dgm:presLayoutVars>
      </dgm:prSet>
      <dgm:spPr/>
      <dgm:t>
        <a:bodyPr/>
        <a:lstStyle/>
        <a:p>
          <a:endParaRPr lang="en-GB"/>
        </a:p>
      </dgm:t>
    </dgm:pt>
    <dgm:pt modelId="{4189FD40-51BC-DB48-AFF3-8A3AD7991011}" type="pres">
      <dgm:prSet presAssocID="{C9252470-3690-164C-ADD5-8844E465631F}" presName="rect3ChTx" presStyleLbl="alignAcc1" presStyleIdx="3" presStyleCnt="4">
        <dgm:presLayoutVars>
          <dgm:bulletEnabled val="1"/>
        </dgm:presLayoutVars>
      </dgm:prSet>
      <dgm:spPr/>
      <dgm:t>
        <a:bodyPr/>
        <a:lstStyle/>
        <a:p>
          <a:endParaRPr lang="en-GB"/>
        </a:p>
      </dgm:t>
    </dgm:pt>
    <dgm:pt modelId="{B803E578-FF5E-A94D-9550-BCDCAB2DE789}" type="pres">
      <dgm:prSet presAssocID="{7D54002B-81AB-0C4A-BF6B-4E6754C77BFD}" presName="rect4ParTx" presStyleLbl="alignAcc1" presStyleIdx="3" presStyleCnt="4">
        <dgm:presLayoutVars>
          <dgm:chMax val="1"/>
          <dgm:bulletEnabled val="1"/>
        </dgm:presLayoutVars>
      </dgm:prSet>
      <dgm:spPr/>
      <dgm:t>
        <a:bodyPr/>
        <a:lstStyle/>
        <a:p>
          <a:endParaRPr lang="en-US"/>
        </a:p>
      </dgm:t>
    </dgm:pt>
    <dgm:pt modelId="{6B125D7B-2383-B247-A822-DAEFF1073FCE}" type="pres">
      <dgm:prSet presAssocID="{7D54002B-81AB-0C4A-BF6B-4E6754C77BFD}" presName="rect4ChTx" presStyleLbl="alignAcc1" presStyleIdx="3" presStyleCnt="4">
        <dgm:presLayoutVars>
          <dgm:bulletEnabled val="1"/>
        </dgm:presLayoutVars>
      </dgm:prSet>
      <dgm:spPr/>
      <dgm:t>
        <a:bodyPr/>
        <a:lstStyle/>
        <a:p>
          <a:endParaRPr lang="en-US"/>
        </a:p>
      </dgm:t>
    </dgm:pt>
  </dgm:ptLst>
  <dgm:cxnLst>
    <dgm:cxn modelId="{E4282ABA-200A-8640-89ED-4584974812F2}" srcId="{D09924DF-539F-5A4C-890B-235461C7ABAF}" destId="{29BA0CA0-7BAD-0C43-8DBE-B4640294A655}" srcOrd="1" destOrd="0" parTransId="{086E0159-EED4-A146-A337-9FDE87AA2464}" sibTransId="{A9D1ECA7-1147-354A-9CA1-4EE65F3D0325}"/>
    <dgm:cxn modelId="{17AF1052-3724-064A-8AE5-FC2E65764A7B}" type="presOf" srcId="{C9252470-3690-164C-ADD5-8844E465631F}" destId="{686FEAC5-0F3A-664D-ADCF-887BF8F79823}" srcOrd="0" destOrd="0" presId="urn:microsoft.com/office/officeart/2005/8/layout/target3"/>
    <dgm:cxn modelId="{29C458D5-A43B-9143-81AE-2D9691A67F7C}" srcId="{7D54002B-81AB-0C4A-BF6B-4E6754C77BFD}" destId="{605E2D17-DA90-A646-9EDE-E90C27E86496}" srcOrd="0" destOrd="0" parTransId="{782ED7AA-1819-994C-9488-F34A58A540F7}" sibTransId="{A1BFA71C-50C4-5C4D-8E5F-E79276D7AE47}"/>
    <dgm:cxn modelId="{114A148C-5DD6-E84F-B752-E1378C7DA51E}" type="presOf" srcId="{C9252470-3690-164C-ADD5-8844E465631F}" destId="{44F7864B-782E-E14B-AFEA-171133315A8D}" srcOrd="1" destOrd="0" presId="urn:microsoft.com/office/officeart/2005/8/layout/target3"/>
    <dgm:cxn modelId="{E0A97174-9A37-1F41-978C-B643F4A80BCB}" srcId="{9ADB78F6-714E-C14B-ABA7-5CA4298E8EEF}" destId="{7D54002B-81AB-0C4A-BF6B-4E6754C77BFD}" srcOrd="3" destOrd="0" parTransId="{3E2C9D73-1EBF-B944-906B-CD19C1C5CB2A}" sibTransId="{66889AB4-897C-744C-AB4F-A4ECD2F35CF4}"/>
    <dgm:cxn modelId="{05A7F4A4-8F9D-714F-834F-CC9647C3201D}" type="presOf" srcId="{D09924DF-539F-5A4C-890B-235461C7ABAF}" destId="{272A72EA-6623-4B44-BBBB-1939D8417E73}" srcOrd="0" destOrd="0" presId="urn:microsoft.com/office/officeart/2005/8/layout/target3"/>
    <dgm:cxn modelId="{53B13EAC-D479-4746-B12C-F09D5A2A5EDD}" srcId="{9ADB78F6-714E-C14B-ABA7-5CA4298E8EEF}" destId="{C9252470-3690-164C-ADD5-8844E465631F}" srcOrd="2" destOrd="0" parTransId="{65725A3A-A1A9-4C4C-8AB6-D23AF6EFA968}" sibTransId="{5712B085-EB79-E340-B3F6-58209E8C8E98}"/>
    <dgm:cxn modelId="{005E527A-DFE2-1948-B9D0-C826BC9F2913}" type="presOf" srcId="{00D1346F-BB4D-744D-905C-872173A6CDF0}" destId="{4189FD40-51BC-DB48-AFF3-8A3AD7991011}" srcOrd="0" destOrd="1" presId="urn:microsoft.com/office/officeart/2005/8/layout/target3"/>
    <dgm:cxn modelId="{0961EB73-E50D-F643-B9F3-CE920B6B273B}" type="presOf" srcId="{1CFF3FCC-0C69-3D4E-89D4-0B78AC23EC9E}" destId="{5D03D52E-DC31-1B40-B6E8-479B6A881100}" srcOrd="0" destOrd="0" presId="urn:microsoft.com/office/officeart/2005/8/layout/target3"/>
    <dgm:cxn modelId="{D418FB9B-76DF-804E-AF3A-EDAB01B77711}" srcId="{D09924DF-539F-5A4C-890B-235461C7ABAF}" destId="{F8C4EFBC-A0DB-0243-8AF8-9496654C4B83}" srcOrd="0" destOrd="0" parTransId="{EC2B4CA4-2BA9-3145-8549-CE8DAC3ECCB5}" sibTransId="{39194EAB-8662-3146-B87C-71801F796CC3}"/>
    <dgm:cxn modelId="{D205C6C6-C85E-A049-96C1-81A78F947853}" srcId="{3E4BB665-24AD-D044-8FF8-077F798CFD51}" destId="{1CFF3FCC-0C69-3D4E-89D4-0B78AC23EC9E}" srcOrd="0" destOrd="0" parTransId="{6C3AD2B6-05C1-BA41-96B4-31163774F7CD}" sibTransId="{3A60D861-78F1-464F-9AF3-352390B769B4}"/>
    <dgm:cxn modelId="{382F6DC2-1880-9345-9FB9-8947A7437432}" type="presOf" srcId="{605E2D17-DA90-A646-9EDE-E90C27E86496}" destId="{6B125D7B-2383-B247-A822-DAEFF1073FCE}" srcOrd="0" destOrd="0" presId="urn:microsoft.com/office/officeart/2005/8/layout/target3"/>
    <dgm:cxn modelId="{4B8B3AE4-FC43-B14E-AEA8-EC76694135EE}" type="presOf" srcId="{CA3B3D90-4268-1C44-8726-6C91CDEF6FCD}" destId="{4189FD40-51BC-DB48-AFF3-8A3AD7991011}" srcOrd="0" destOrd="0" presId="urn:microsoft.com/office/officeart/2005/8/layout/target3"/>
    <dgm:cxn modelId="{C2C209F2-AC2D-5F44-8FE2-E45A4924B15E}" type="presOf" srcId="{3E4BB665-24AD-D044-8FF8-077F798CFD51}" destId="{957F005B-DCE9-5341-89E7-D99C49A4050A}" srcOrd="1" destOrd="0" presId="urn:microsoft.com/office/officeart/2005/8/layout/target3"/>
    <dgm:cxn modelId="{9DCBB624-0E29-704D-B670-D3995EE392E0}" srcId="{9ADB78F6-714E-C14B-ABA7-5CA4298E8EEF}" destId="{D09924DF-539F-5A4C-890B-235461C7ABAF}" srcOrd="0" destOrd="0" parTransId="{00293651-2268-E145-845F-242CEA1B3B34}" sibTransId="{A86C579C-58CD-C042-9B58-C935E2010F3F}"/>
    <dgm:cxn modelId="{1326A2EF-CEDF-1E44-B377-5CD4B62F1BA0}" type="presOf" srcId="{7D54002B-81AB-0C4A-BF6B-4E6754C77BFD}" destId="{B803E578-FF5E-A94D-9550-BCDCAB2DE789}" srcOrd="1" destOrd="0" presId="urn:microsoft.com/office/officeart/2005/8/layout/target3"/>
    <dgm:cxn modelId="{1E1CF2A7-2FD5-7442-B907-D6012D07C8AB}" type="presOf" srcId="{9ADB78F6-714E-C14B-ABA7-5CA4298E8EEF}" destId="{E9E46060-A313-114F-B4F3-50D89330E09A}" srcOrd="0" destOrd="0" presId="urn:microsoft.com/office/officeart/2005/8/layout/target3"/>
    <dgm:cxn modelId="{02B1C015-0CB4-D549-8CA0-3A6758410D4C}" srcId="{3E4BB665-24AD-D044-8FF8-077F798CFD51}" destId="{240275F2-003C-4343-A52B-38D3A8213226}" srcOrd="1" destOrd="0" parTransId="{FE15A70D-2FCD-D449-85DD-47A1CD0FCF45}" sibTransId="{B12D2348-4398-9544-994B-55601A45CCE6}"/>
    <dgm:cxn modelId="{DC938A59-7600-EE4E-88B3-240D07AF8AA3}" type="presOf" srcId="{29BA0CA0-7BAD-0C43-8DBE-B4640294A655}" destId="{F6CA7EDB-AF35-DF48-9F84-FEDD3DEE3B67}" srcOrd="0" destOrd="1" presId="urn:microsoft.com/office/officeart/2005/8/layout/target3"/>
    <dgm:cxn modelId="{6FB7AFF0-99D8-DB4F-A9C2-C4657A9ABAC3}" srcId="{9ADB78F6-714E-C14B-ABA7-5CA4298E8EEF}" destId="{3E4BB665-24AD-D044-8FF8-077F798CFD51}" srcOrd="1" destOrd="0" parTransId="{71FF6F3C-AEA5-9A4E-AEC4-96D5FBF392BE}" sibTransId="{A9B1AD02-C33F-6344-B57B-D3E73F958654}"/>
    <dgm:cxn modelId="{850AFD27-BD23-0740-B8BF-4F6F1288F8DD}" type="presOf" srcId="{3E4BB665-24AD-D044-8FF8-077F798CFD51}" destId="{F91FC9C2-DF64-3141-B6CF-CBEBA790FE9B}" srcOrd="0" destOrd="0" presId="urn:microsoft.com/office/officeart/2005/8/layout/target3"/>
    <dgm:cxn modelId="{667D9168-A12A-ED4A-9368-312AE7CEFBF4}" type="presOf" srcId="{D09924DF-539F-5A4C-890B-235461C7ABAF}" destId="{464833C4-1290-6E47-BE04-697A458680A0}" srcOrd="1" destOrd="0" presId="urn:microsoft.com/office/officeart/2005/8/layout/target3"/>
    <dgm:cxn modelId="{EE69B020-D500-F04B-A4DD-88DD445A02C3}" type="presOf" srcId="{7D54002B-81AB-0C4A-BF6B-4E6754C77BFD}" destId="{96C09F35-2B36-2E47-96DA-36C99253BC7E}" srcOrd="0" destOrd="0" presId="urn:microsoft.com/office/officeart/2005/8/layout/target3"/>
    <dgm:cxn modelId="{B23CC195-6782-6C4C-998D-185008CED67E}" srcId="{C9252470-3690-164C-ADD5-8844E465631F}" destId="{CA3B3D90-4268-1C44-8726-6C91CDEF6FCD}" srcOrd="0" destOrd="0" parTransId="{AEA661D3-3927-404F-BD4B-E5A6CAD882BB}" sibTransId="{5F78EF34-DB61-274C-80BF-73AA5E631907}"/>
    <dgm:cxn modelId="{57F59132-8C70-B848-9DB1-7BBE0B5B507A}" type="presOf" srcId="{240275F2-003C-4343-A52B-38D3A8213226}" destId="{5D03D52E-DC31-1B40-B6E8-479B6A881100}" srcOrd="0" destOrd="1" presId="urn:microsoft.com/office/officeart/2005/8/layout/target3"/>
    <dgm:cxn modelId="{67C82DDC-6925-9C4E-9443-ABFE1562EC40}" srcId="{C9252470-3690-164C-ADD5-8844E465631F}" destId="{00D1346F-BB4D-744D-905C-872173A6CDF0}" srcOrd="1" destOrd="0" parTransId="{355FF08F-B508-754A-92B1-F50A148C4B0E}" sibTransId="{0951EE1B-DCA2-9644-9B1D-DABC0EBF89EF}"/>
    <dgm:cxn modelId="{3B9A6A4D-2BC7-1E44-B58A-9E4164057FA4}" type="presOf" srcId="{F8C4EFBC-A0DB-0243-8AF8-9496654C4B83}" destId="{F6CA7EDB-AF35-DF48-9F84-FEDD3DEE3B67}" srcOrd="0" destOrd="0" presId="urn:microsoft.com/office/officeart/2005/8/layout/target3"/>
    <dgm:cxn modelId="{4415A99B-D60D-4949-A6E5-2F09A1DB0832}" type="presParOf" srcId="{E9E46060-A313-114F-B4F3-50D89330E09A}" destId="{784D3B71-C0D5-064A-9BFF-D2D899F23C4D}" srcOrd="0" destOrd="0" presId="urn:microsoft.com/office/officeart/2005/8/layout/target3"/>
    <dgm:cxn modelId="{E5AA46B5-5310-CA42-93EF-8DD06C812F04}" type="presParOf" srcId="{E9E46060-A313-114F-B4F3-50D89330E09A}" destId="{E9268D36-A0D1-D249-B2DA-E7F8560C427E}" srcOrd="1" destOrd="0" presId="urn:microsoft.com/office/officeart/2005/8/layout/target3"/>
    <dgm:cxn modelId="{3E2942C6-9AED-444B-82AD-E8D0F7697E56}" type="presParOf" srcId="{E9E46060-A313-114F-B4F3-50D89330E09A}" destId="{272A72EA-6623-4B44-BBBB-1939D8417E73}" srcOrd="2" destOrd="0" presId="urn:microsoft.com/office/officeart/2005/8/layout/target3"/>
    <dgm:cxn modelId="{D9A0F116-45DF-A54A-A5BF-606424C86DAA}" type="presParOf" srcId="{E9E46060-A313-114F-B4F3-50D89330E09A}" destId="{92C2DF63-2763-F046-A682-365BAD71E3D5}" srcOrd="3" destOrd="0" presId="urn:microsoft.com/office/officeart/2005/8/layout/target3"/>
    <dgm:cxn modelId="{3F5239E8-5AAC-724A-B2F8-0332ED309FD2}" type="presParOf" srcId="{E9E46060-A313-114F-B4F3-50D89330E09A}" destId="{D041374F-83A9-E24C-8853-A345C060BDD0}" srcOrd="4" destOrd="0" presId="urn:microsoft.com/office/officeart/2005/8/layout/target3"/>
    <dgm:cxn modelId="{2ADC96E8-491D-084F-ACBE-79B321D96A30}" type="presParOf" srcId="{E9E46060-A313-114F-B4F3-50D89330E09A}" destId="{F91FC9C2-DF64-3141-B6CF-CBEBA790FE9B}" srcOrd="5" destOrd="0" presId="urn:microsoft.com/office/officeart/2005/8/layout/target3"/>
    <dgm:cxn modelId="{4730DDFF-464A-294A-A7D8-55B4FAC7FF8C}" type="presParOf" srcId="{E9E46060-A313-114F-B4F3-50D89330E09A}" destId="{D28728CE-77BE-914B-B5B2-10FE200060EE}" srcOrd="6" destOrd="0" presId="urn:microsoft.com/office/officeart/2005/8/layout/target3"/>
    <dgm:cxn modelId="{1DC8A51F-D9B0-5F43-94F3-461F6DC00020}" type="presParOf" srcId="{E9E46060-A313-114F-B4F3-50D89330E09A}" destId="{54C76480-65B6-D04C-9306-68ACCB0752C4}" srcOrd="7" destOrd="0" presId="urn:microsoft.com/office/officeart/2005/8/layout/target3"/>
    <dgm:cxn modelId="{4E1371AB-CB72-4A45-BA54-A9436BF60719}" type="presParOf" srcId="{E9E46060-A313-114F-B4F3-50D89330E09A}" destId="{686FEAC5-0F3A-664D-ADCF-887BF8F79823}" srcOrd="8" destOrd="0" presId="urn:microsoft.com/office/officeart/2005/8/layout/target3"/>
    <dgm:cxn modelId="{B9352891-74C8-1E45-A52F-3B4E6B344936}" type="presParOf" srcId="{E9E46060-A313-114F-B4F3-50D89330E09A}" destId="{A8983430-F32F-314E-B4DC-8F452AD902BE}" srcOrd="9" destOrd="0" presId="urn:microsoft.com/office/officeart/2005/8/layout/target3"/>
    <dgm:cxn modelId="{ABE4ADE1-2C89-474A-9709-6DB58C8998C5}" type="presParOf" srcId="{E9E46060-A313-114F-B4F3-50D89330E09A}" destId="{02C3BAFD-C14C-984B-B199-0D84358D3240}" srcOrd="10" destOrd="0" presId="urn:microsoft.com/office/officeart/2005/8/layout/target3"/>
    <dgm:cxn modelId="{C34993A7-1195-DC49-9519-86E732AB55B6}" type="presParOf" srcId="{E9E46060-A313-114F-B4F3-50D89330E09A}" destId="{96C09F35-2B36-2E47-96DA-36C99253BC7E}" srcOrd="11" destOrd="0" presId="urn:microsoft.com/office/officeart/2005/8/layout/target3"/>
    <dgm:cxn modelId="{EDCAF84E-304A-614A-9120-90670345C3C4}" type="presParOf" srcId="{E9E46060-A313-114F-B4F3-50D89330E09A}" destId="{464833C4-1290-6E47-BE04-697A458680A0}" srcOrd="12" destOrd="0" presId="urn:microsoft.com/office/officeart/2005/8/layout/target3"/>
    <dgm:cxn modelId="{927CA65A-3A80-174B-A76D-C7F8E8E0FC82}" type="presParOf" srcId="{E9E46060-A313-114F-B4F3-50D89330E09A}" destId="{F6CA7EDB-AF35-DF48-9F84-FEDD3DEE3B67}" srcOrd="13" destOrd="0" presId="urn:microsoft.com/office/officeart/2005/8/layout/target3"/>
    <dgm:cxn modelId="{345164E1-F3FE-954B-BBCB-FB6452F35C04}" type="presParOf" srcId="{E9E46060-A313-114F-B4F3-50D89330E09A}" destId="{957F005B-DCE9-5341-89E7-D99C49A4050A}" srcOrd="14" destOrd="0" presId="urn:microsoft.com/office/officeart/2005/8/layout/target3"/>
    <dgm:cxn modelId="{78C0B543-C0D2-DC4B-B11B-0B1A60ADC469}" type="presParOf" srcId="{E9E46060-A313-114F-B4F3-50D89330E09A}" destId="{5D03D52E-DC31-1B40-B6E8-479B6A881100}" srcOrd="15" destOrd="0" presId="urn:microsoft.com/office/officeart/2005/8/layout/target3"/>
    <dgm:cxn modelId="{C20C7CB4-0EF6-0B4E-86ED-51DFE2A35188}" type="presParOf" srcId="{E9E46060-A313-114F-B4F3-50D89330E09A}" destId="{44F7864B-782E-E14B-AFEA-171133315A8D}" srcOrd="16" destOrd="0" presId="urn:microsoft.com/office/officeart/2005/8/layout/target3"/>
    <dgm:cxn modelId="{723DF69F-14B2-674F-B11D-0FBDB53FF8E0}" type="presParOf" srcId="{E9E46060-A313-114F-B4F3-50D89330E09A}" destId="{4189FD40-51BC-DB48-AFF3-8A3AD7991011}" srcOrd="17" destOrd="0" presId="urn:microsoft.com/office/officeart/2005/8/layout/target3"/>
    <dgm:cxn modelId="{798648A1-6E1F-8A47-812B-7D76C371239F}" type="presParOf" srcId="{E9E46060-A313-114F-B4F3-50D89330E09A}" destId="{B803E578-FF5E-A94D-9550-BCDCAB2DE789}" srcOrd="18" destOrd="0" presId="urn:microsoft.com/office/officeart/2005/8/layout/target3"/>
    <dgm:cxn modelId="{F1AF5815-8F30-9F45-899A-08EF5BB666A8}" type="presParOf" srcId="{E9E46060-A313-114F-B4F3-50D89330E09A}" destId="{6B125D7B-2383-B247-A822-DAEFF1073FC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051BA-1D5B-0545-8D84-92F9F5896FB8}">
      <dsp:nvSpPr>
        <dsp:cNvPr id="0" name=""/>
        <dsp:cNvSpPr/>
      </dsp:nvSpPr>
      <dsp:spPr>
        <a:xfrm rot="16200000">
          <a:off x="371265" y="-8038"/>
          <a:ext cx="3333364" cy="3580113"/>
        </a:xfrm>
        <a:prstGeom prst="downArrow">
          <a:avLst>
            <a:gd name="adj1" fmla="val 50000"/>
            <a:gd name="adj2" fmla="val 3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Financiers</a:t>
          </a:r>
        </a:p>
        <a:p>
          <a:pPr lvl="0" algn="ctr" defTabSz="711200">
            <a:lnSpc>
              <a:spcPct val="90000"/>
            </a:lnSpc>
            <a:spcBef>
              <a:spcPct val="0"/>
            </a:spcBef>
            <a:spcAft>
              <a:spcPct val="35000"/>
            </a:spcAft>
          </a:pPr>
          <a:r>
            <a:rPr lang="en-US" sz="1600" kern="1200" dirty="0">
              <a:latin typeface="Calibri"/>
              <a:cs typeface="Calibri"/>
            </a:rPr>
            <a:t>- predictability of </a:t>
          </a:r>
          <a:r>
            <a:rPr lang="en-US" sz="1600" kern="1200" dirty="0" smtClean="0">
              <a:latin typeface="Calibri"/>
              <a:cs typeface="Calibri"/>
            </a:rPr>
            <a:t>risks</a:t>
          </a:r>
        </a:p>
        <a:p>
          <a:pPr lvl="0" algn="ctr" defTabSz="711200">
            <a:lnSpc>
              <a:spcPct val="90000"/>
            </a:lnSpc>
            <a:spcBef>
              <a:spcPct val="0"/>
            </a:spcBef>
            <a:spcAft>
              <a:spcPct val="35000"/>
            </a:spcAft>
          </a:pPr>
          <a:r>
            <a:rPr lang="en-US" sz="1600" kern="1200" dirty="0" smtClean="0">
              <a:latin typeface="Calibri"/>
              <a:cs typeface="Calibri"/>
            </a:rPr>
            <a:t>- standardization</a:t>
          </a:r>
        </a:p>
        <a:p>
          <a:pPr lvl="0" algn="ctr" defTabSz="711200">
            <a:lnSpc>
              <a:spcPct val="90000"/>
            </a:lnSpc>
            <a:spcBef>
              <a:spcPct val="0"/>
            </a:spcBef>
            <a:spcAft>
              <a:spcPct val="35000"/>
            </a:spcAft>
          </a:pPr>
          <a:r>
            <a:rPr lang="en-US" sz="1600" kern="1200" dirty="0" smtClean="0">
              <a:latin typeface="Calibri"/>
              <a:cs typeface="Calibri"/>
            </a:rPr>
            <a:t>- cash flows (IRR, NPV)</a:t>
          </a:r>
        </a:p>
        <a:p>
          <a:pPr lvl="0" algn="ctr" defTabSz="711200">
            <a:lnSpc>
              <a:spcPct val="90000"/>
            </a:lnSpc>
            <a:spcBef>
              <a:spcPct val="0"/>
            </a:spcBef>
            <a:spcAft>
              <a:spcPct val="35000"/>
            </a:spcAft>
          </a:pPr>
          <a:r>
            <a:rPr lang="en-US" sz="1600" kern="1200" dirty="0" smtClean="0">
              <a:latin typeface="Calibri"/>
              <a:cs typeface="Calibri"/>
            </a:rPr>
            <a:t>- transaction costs</a:t>
          </a:r>
          <a:endParaRPr lang="en-US" sz="1600" kern="1200" dirty="0">
            <a:latin typeface="Calibri"/>
            <a:cs typeface="Calibri"/>
          </a:endParaRPr>
        </a:p>
      </dsp:txBody>
      <dsp:txXfrm rot="5400000">
        <a:off x="247891" y="948677"/>
        <a:ext cx="2996774" cy="1666682"/>
      </dsp:txXfrm>
    </dsp:sp>
    <dsp:sp modelId="{394AB6A3-5413-0843-BB15-4B255DAEDFE0}">
      <dsp:nvSpPr>
        <dsp:cNvPr id="0" name=""/>
        <dsp:cNvSpPr/>
      </dsp:nvSpPr>
      <dsp:spPr>
        <a:xfrm rot="5400000">
          <a:off x="3608703" y="154328"/>
          <a:ext cx="3438590" cy="3272743"/>
        </a:xfrm>
        <a:prstGeom prst="downArrow">
          <a:avLst>
            <a:gd name="adj1" fmla="val 50000"/>
            <a:gd name="adj2" fmla="val 3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Local EPC </a:t>
          </a:r>
          <a:r>
            <a:rPr lang="en-US" sz="1600" b="1" kern="1200" dirty="0"/>
            <a:t>projects </a:t>
          </a:r>
        </a:p>
        <a:p>
          <a:pPr lvl="0" algn="ctr" defTabSz="711200">
            <a:lnSpc>
              <a:spcPct val="90000"/>
            </a:lnSpc>
            <a:spcBef>
              <a:spcPct val="0"/>
            </a:spcBef>
            <a:spcAft>
              <a:spcPct val="35000"/>
            </a:spcAft>
          </a:pPr>
          <a:r>
            <a:rPr lang="en-US" sz="1600" kern="1200" dirty="0">
              <a:latin typeface="Calibri"/>
              <a:cs typeface="Calibri"/>
            </a:rPr>
            <a:t>- capacity constraints (no core business)</a:t>
          </a:r>
        </a:p>
        <a:p>
          <a:pPr lvl="0" algn="ctr" defTabSz="711200">
            <a:lnSpc>
              <a:spcPct val="90000"/>
            </a:lnSpc>
            <a:spcBef>
              <a:spcPct val="0"/>
            </a:spcBef>
            <a:spcAft>
              <a:spcPct val="35000"/>
            </a:spcAft>
          </a:pPr>
          <a:r>
            <a:rPr lang="en-US" sz="1600" kern="1200" dirty="0">
              <a:latin typeface="Calibri"/>
              <a:cs typeface="Calibri"/>
            </a:rPr>
            <a:t>- </a:t>
          </a:r>
          <a:r>
            <a:rPr lang="en-US" sz="1600" kern="1200" dirty="0" smtClean="0">
              <a:latin typeface="Calibri"/>
              <a:cs typeface="Calibri"/>
            </a:rPr>
            <a:t> Bankability mentality</a:t>
          </a:r>
          <a:endParaRPr lang="en-US" sz="1600" kern="1200" dirty="0">
            <a:latin typeface="Calibri"/>
            <a:cs typeface="Calibri"/>
          </a:endParaRPr>
        </a:p>
        <a:p>
          <a:pPr lvl="0" algn="ctr" defTabSz="711200">
            <a:lnSpc>
              <a:spcPct val="90000"/>
            </a:lnSpc>
            <a:spcBef>
              <a:spcPct val="0"/>
            </a:spcBef>
            <a:spcAft>
              <a:spcPct val="35000"/>
            </a:spcAft>
          </a:pPr>
          <a:r>
            <a:rPr lang="en-US" sz="1600" kern="1200" dirty="0">
              <a:latin typeface="Calibri"/>
              <a:cs typeface="Calibri"/>
            </a:rPr>
            <a:t>- </a:t>
          </a:r>
          <a:r>
            <a:rPr lang="en-US" sz="1600" kern="1200" dirty="0" smtClean="0">
              <a:latin typeface="Calibri"/>
              <a:cs typeface="Calibri"/>
            </a:rPr>
            <a:t>ESA Accounting rules</a:t>
          </a:r>
          <a:endParaRPr lang="en-US" sz="1600" kern="1200" dirty="0">
            <a:latin typeface="Calibri"/>
            <a:cs typeface="Calibri"/>
          </a:endParaRPr>
        </a:p>
        <a:p>
          <a:pPr lvl="0" algn="ctr" defTabSz="711200">
            <a:lnSpc>
              <a:spcPct val="90000"/>
            </a:lnSpc>
            <a:spcBef>
              <a:spcPct val="0"/>
            </a:spcBef>
            <a:spcAft>
              <a:spcPct val="35000"/>
            </a:spcAft>
          </a:pPr>
          <a:r>
            <a:rPr lang="en-US" sz="1600" kern="1200" dirty="0">
              <a:latin typeface="Calibri"/>
              <a:cs typeface="Calibri"/>
            </a:rPr>
            <a:t>- bundling </a:t>
          </a:r>
          <a:r>
            <a:rPr lang="en-US" sz="1600" kern="1200" dirty="0" smtClean="0">
              <a:latin typeface="Calibri"/>
              <a:cs typeface="Calibri"/>
            </a:rPr>
            <a:t>needs</a:t>
          </a:r>
          <a:endParaRPr lang="en-US" sz="1600" kern="1200" dirty="0">
            <a:latin typeface="Calibri"/>
            <a:cs typeface="Calibri"/>
          </a:endParaRPr>
        </a:p>
      </dsp:txBody>
      <dsp:txXfrm rot="-5400000">
        <a:off x="4264357" y="931053"/>
        <a:ext cx="2700013" cy="1719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0CE1E-DA3B-2D46-9ADA-89B77AE087C0}">
      <dsp:nvSpPr>
        <dsp:cNvPr id="0" name=""/>
        <dsp:cNvSpPr/>
      </dsp:nvSpPr>
      <dsp:spPr>
        <a:xfrm>
          <a:off x="4857" y="1488986"/>
          <a:ext cx="2271396" cy="1873426"/>
        </a:xfrm>
        <a:prstGeom prst="roundRect">
          <a:avLst>
            <a:gd name="adj" fmla="val 10000"/>
          </a:avLst>
        </a:prstGeom>
        <a:solidFill>
          <a:schemeClr val="lt1">
            <a:alpha val="90000"/>
            <a:hueOff val="0"/>
            <a:satOff val="0"/>
            <a:lumOff val="0"/>
            <a:alphaOff val="0"/>
          </a:schemeClr>
        </a:solidFill>
        <a:ln w="9525" cap="flat" cmpd="sng" algn="ctr">
          <a:solidFill>
            <a:srgbClr val="0B5379"/>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GB" sz="2300" kern="1200" noProof="0" dirty="0" smtClean="0"/>
            <a:t>26 </a:t>
          </a:r>
          <a:r>
            <a:rPr lang="en-GB" sz="2300" kern="1200" noProof="0" dirty="0"/>
            <a:t>models analysed</a:t>
          </a:r>
        </a:p>
        <a:p>
          <a:pPr marL="228600" lvl="1" indent="-228600" algn="l" defTabSz="1022350">
            <a:lnSpc>
              <a:spcPct val="90000"/>
            </a:lnSpc>
            <a:spcBef>
              <a:spcPct val="0"/>
            </a:spcBef>
            <a:spcAft>
              <a:spcPct val="15000"/>
            </a:spcAft>
            <a:buChar char="••"/>
          </a:pPr>
          <a:r>
            <a:rPr lang="en-GB" sz="2300" kern="1200" noProof="0" dirty="0"/>
            <a:t>Guidance material</a:t>
          </a:r>
        </a:p>
      </dsp:txBody>
      <dsp:txXfrm>
        <a:off x="47970" y="1532099"/>
        <a:ext cx="2185170" cy="1385752"/>
      </dsp:txXfrm>
    </dsp:sp>
    <dsp:sp modelId="{5A24981E-6CFB-8142-97B1-F3F726BCED54}">
      <dsp:nvSpPr>
        <dsp:cNvPr id="0" name=""/>
        <dsp:cNvSpPr/>
      </dsp:nvSpPr>
      <dsp:spPr>
        <a:xfrm>
          <a:off x="1297046" y="1991649"/>
          <a:ext cx="2421504" cy="2421504"/>
        </a:xfrm>
        <a:prstGeom prst="leftCircularArrow">
          <a:avLst>
            <a:gd name="adj1" fmla="val 2812"/>
            <a:gd name="adj2" fmla="val 343315"/>
            <a:gd name="adj3" fmla="val 2118826"/>
            <a:gd name="adj4" fmla="val 9024489"/>
            <a:gd name="adj5" fmla="val 3281"/>
          </a:avLst>
        </a:prstGeom>
        <a:solidFill>
          <a:srgbClr val="CCDAE7">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3232F1-064A-394D-9013-B2B121BF4803}">
      <dsp:nvSpPr>
        <dsp:cNvPr id="0" name=""/>
        <dsp:cNvSpPr/>
      </dsp:nvSpPr>
      <dsp:spPr>
        <a:xfrm>
          <a:off x="509612" y="2960964"/>
          <a:ext cx="2019018" cy="802897"/>
        </a:xfrm>
        <a:prstGeom prst="roundRect">
          <a:avLst>
            <a:gd name="adj" fmla="val 10000"/>
          </a:avLst>
        </a:prstGeom>
        <a:solidFill>
          <a:srgbClr val="0B537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GB" sz="2600" kern="1200" noProof="0" dirty="0"/>
            <a:t>In-depth study</a:t>
          </a:r>
        </a:p>
      </dsp:txBody>
      <dsp:txXfrm>
        <a:off x="533128" y="2984480"/>
        <a:ext cx="1971986" cy="755865"/>
      </dsp:txXfrm>
    </dsp:sp>
    <dsp:sp modelId="{F31B6040-D425-4947-B1F4-ABDB2A5A4EA2}">
      <dsp:nvSpPr>
        <dsp:cNvPr id="0" name=""/>
        <dsp:cNvSpPr/>
      </dsp:nvSpPr>
      <dsp:spPr>
        <a:xfrm>
          <a:off x="2852913" y="1488986"/>
          <a:ext cx="2271396" cy="1873426"/>
        </a:xfrm>
        <a:prstGeom prst="roundRect">
          <a:avLst>
            <a:gd name="adj" fmla="val 10000"/>
          </a:avLst>
        </a:prstGeom>
        <a:solidFill>
          <a:schemeClr val="lt1">
            <a:alpha val="90000"/>
            <a:hueOff val="0"/>
            <a:satOff val="0"/>
            <a:lumOff val="0"/>
            <a:alphaOff val="0"/>
          </a:schemeClr>
        </a:solidFill>
        <a:ln w="9525" cap="flat" cmpd="sng" algn="ctr">
          <a:solidFill>
            <a:srgbClr val="0B5379"/>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GB" sz="2300" kern="1200" noProof="0"/>
            <a:t>Liège (BE)</a:t>
          </a:r>
        </a:p>
        <a:p>
          <a:pPr marL="228600" lvl="1" indent="-228600" algn="l" defTabSz="1022350">
            <a:lnSpc>
              <a:spcPct val="90000"/>
            </a:lnSpc>
            <a:spcBef>
              <a:spcPct val="0"/>
            </a:spcBef>
            <a:spcAft>
              <a:spcPct val="15000"/>
            </a:spcAft>
            <a:buChar char="••"/>
          </a:pPr>
          <a:r>
            <a:rPr lang="en-GB" sz="2300" kern="1200" noProof="0" dirty="0"/>
            <a:t>Murcia (S)</a:t>
          </a:r>
        </a:p>
        <a:p>
          <a:pPr marL="228600" lvl="1" indent="-228600" algn="l" defTabSz="1022350">
            <a:lnSpc>
              <a:spcPct val="90000"/>
            </a:lnSpc>
            <a:spcBef>
              <a:spcPct val="0"/>
            </a:spcBef>
            <a:spcAft>
              <a:spcPct val="15000"/>
            </a:spcAft>
            <a:buChar char="••"/>
          </a:pPr>
          <a:r>
            <a:rPr lang="en-GB" sz="2300" kern="1200" noProof="0"/>
            <a:t>Rodhope (BG)</a:t>
          </a:r>
        </a:p>
      </dsp:txBody>
      <dsp:txXfrm>
        <a:off x="2896026" y="1933548"/>
        <a:ext cx="2185170" cy="1385752"/>
      </dsp:txXfrm>
    </dsp:sp>
    <dsp:sp modelId="{3CF0ECFB-F41C-8D44-8590-3CF99C522FAD}">
      <dsp:nvSpPr>
        <dsp:cNvPr id="0" name=""/>
        <dsp:cNvSpPr/>
      </dsp:nvSpPr>
      <dsp:spPr>
        <a:xfrm>
          <a:off x="4126173" y="364790"/>
          <a:ext cx="2711738" cy="2711738"/>
        </a:xfrm>
        <a:prstGeom prst="circularArrow">
          <a:avLst>
            <a:gd name="adj1" fmla="val 2511"/>
            <a:gd name="adj2" fmla="val 304429"/>
            <a:gd name="adj3" fmla="val 19520060"/>
            <a:gd name="adj4" fmla="val 12575511"/>
            <a:gd name="adj5" fmla="val 2930"/>
          </a:avLst>
        </a:prstGeom>
        <a:solidFill>
          <a:srgbClr val="CCDAE7">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5C4DAB-2E9A-0C47-AB1B-04F24B25FBB6}">
      <dsp:nvSpPr>
        <dsp:cNvPr id="0" name=""/>
        <dsp:cNvSpPr/>
      </dsp:nvSpPr>
      <dsp:spPr>
        <a:xfrm>
          <a:off x="3357667" y="1087537"/>
          <a:ext cx="2019018" cy="802897"/>
        </a:xfrm>
        <a:prstGeom prst="roundRect">
          <a:avLst>
            <a:gd name="adj" fmla="val 10000"/>
          </a:avLst>
        </a:prstGeom>
        <a:solidFill>
          <a:srgbClr val="0B537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GB" sz="2600" kern="1200" noProof="0" dirty="0"/>
            <a:t>3 Pilot projects</a:t>
          </a:r>
        </a:p>
      </dsp:txBody>
      <dsp:txXfrm>
        <a:off x="3381183" y="1111053"/>
        <a:ext cx="1971986" cy="755865"/>
      </dsp:txXfrm>
    </dsp:sp>
    <dsp:sp modelId="{971775B8-BBE5-3848-A81F-82F07FAB02C9}">
      <dsp:nvSpPr>
        <dsp:cNvPr id="0" name=""/>
        <dsp:cNvSpPr/>
      </dsp:nvSpPr>
      <dsp:spPr>
        <a:xfrm>
          <a:off x="5700968" y="1488986"/>
          <a:ext cx="2271396" cy="1873426"/>
        </a:xfrm>
        <a:prstGeom prst="roundRect">
          <a:avLst>
            <a:gd name="adj" fmla="val 10000"/>
          </a:avLst>
        </a:prstGeom>
        <a:solidFill>
          <a:schemeClr val="lt1">
            <a:alpha val="90000"/>
            <a:hueOff val="0"/>
            <a:satOff val="0"/>
            <a:lumOff val="0"/>
            <a:alphaOff val="0"/>
          </a:schemeClr>
        </a:solidFill>
        <a:ln w="9525" cap="flat" cmpd="sng" algn="ctr">
          <a:solidFill>
            <a:srgbClr val="0B5379"/>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GB" sz="2300" kern="1200" noProof="0"/>
            <a:t>Guidance material</a:t>
          </a:r>
        </a:p>
        <a:p>
          <a:pPr marL="228600" lvl="1" indent="-228600" algn="l" defTabSz="1022350">
            <a:lnSpc>
              <a:spcPct val="90000"/>
            </a:lnSpc>
            <a:spcBef>
              <a:spcPct val="0"/>
            </a:spcBef>
            <a:spcAft>
              <a:spcPct val="15000"/>
            </a:spcAft>
            <a:buChar char="••"/>
          </a:pPr>
          <a:r>
            <a:rPr lang="en-GB" sz="2300" kern="1200" noProof="0"/>
            <a:t>Capacity building</a:t>
          </a:r>
        </a:p>
      </dsp:txBody>
      <dsp:txXfrm>
        <a:off x="5744081" y="1532099"/>
        <a:ext cx="2185170" cy="1385752"/>
      </dsp:txXfrm>
    </dsp:sp>
    <dsp:sp modelId="{FBA1D98C-73B1-2B4F-A59E-CC059B383510}">
      <dsp:nvSpPr>
        <dsp:cNvPr id="0" name=""/>
        <dsp:cNvSpPr/>
      </dsp:nvSpPr>
      <dsp:spPr>
        <a:xfrm>
          <a:off x="6205723" y="2960964"/>
          <a:ext cx="2019018" cy="802897"/>
        </a:xfrm>
        <a:prstGeom prst="roundRect">
          <a:avLst>
            <a:gd name="adj" fmla="val 10000"/>
          </a:avLst>
        </a:prstGeom>
        <a:solidFill>
          <a:srgbClr val="0B537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GB" sz="2600" kern="1200" noProof="0" dirty="0"/>
            <a:t>10 focus countries</a:t>
          </a:r>
        </a:p>
      </dsp:txBody>
      <dsp:txXfrm>
        <a:off x="6229239" y="2984480"/>
        <a:ext cx="1971986" cy="755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F34EA-822D-9B47-A691-CA60D2DCF4D2}">
      <dsp:nvSpPr>
        <dsp:cNvPr id="0" name=""/>
        <dsp:cNvSpPr/>
      </dsp:nvSpPr>
      <dsp:spPr>
        <a:xfrm rot="5400000">
          <a:off x="-258288" y="498075"/>
          <a:ext cx="1775830" cy="1275425"/>
        </a:xfrm>
        <a:prstGeom prst="chevron">
          <a:avLst/>
        </a:prstGeom>
        <a:solidFill>
          <a:srgbClr val="0B5379">
            <a:alpha val="90000"/>
          </a:srgbClr>
        </a:solidFill>
        <a:ln w="9525" cap="flat" cmpd="sng" algn="ctr">
          <a:solidFill>
            <a:srgbClr val="0B5379"/>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Program Authority</a:t>
          </a:r>
        </a:p>
      </dsp:txBody>
      <dsp:txXfrm rot="-5400000">
        <a:off x="-8085" y="885586"/>
        <a:ext cx="1275425" cy="500405"/>
      </dsp:txXfrm>
    </dsp:sp>
    <dsp:sp modelId="{30BC3A5E-4324-E647-BDE0-F58CB4EBD62E}">
      <dsp:nvSpPr>
        <dsp:cNvPr id="0" name=""/>
        <dsp:cNvSpPr/>
      </dsp:nvSpPr>
      <dsp:spPr>
        <a:xfrm rot="5400000">
          <a:off x="4091081" y="-2588485"/>
          <a:ext cx="1154289" cy="6834118"/>
        </a:xfrm>
        <a:prstGeom prst="round2SameRect">
          <a:avLst/>
        </a:prstGeom>
        <a:solidFill>
          <a:schemeClr val="lt1">
            <a:alpha val="90000"/>
            <a:hueOff val="0"/>
            <a:satOff val="0"/>
            <a:lumOff val="0"/>
            <a:alphaOff val="0"/>
          </a:schemeClr>
        </a:solidFill>
        <a:ln w="9525" cap="flat" cmpd="sng" algn="ctr">
          <a:solidFill>
            <a:srgbClr val="0B5379"/>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Public entity or organization in charge of the program or that controls the program.</a:t>
          </a:r>
        </a:p>
        <a:p>
          <a:pPr marL="114300" lvl="1" indent="-114300" algn="l" defTabSz="622300">
            <a:lnSpc>
              <a:spcPct val="90000"/>
            </a:lnSpc>
            <a:spcBef>
              <a:spcPct val="0"/>
            </a:spcBef>
            <a:spcAft>
              <a:spcPct val="15000"/>
            </a:spcAft>
            <a:buChar char="••"/>
          </a:pPr>
          <a:r>
            <a:rPr lang="en-US" sz="1400" kern="1200" dirty="0"/>
            <a:t>Define the program including the targeted beneficiaries, the level of ambition, the implementation/operational models and the funding vehicle that </a:t>
          </a:r>
          <a:r>
            <a:rPr lang="en-US" sz="1400" kern="1200" dirty="0" smtClean="0"/>
            <a:t>is being </a:t>
          </a:r>
          <a:r>
            <a:rPr lang="en-US" sz="1400" kern="1200" dirty="0"/>
            <a:t>put in place (political commitment).</a:t>
          </a:r>
        </a:p>
        <a:p>
          <a:pPr marL="114300" lvl="1" indent="-114300" algn="l" defTabSz="622300">
            <a:lnSpc>
              <a:spcPct val="90000"/>
            </a:lnSpc>
            <a:spcBef>
              <a:spcPct val="0"/>
            </a:spcBef>
            <a:spcAft>
              <a:spcPct val="15000"/>
            </a:spcAft>
            <a:buChar char="••"/>
          </a:pPr>
          <a:r>
            <a:rPr lang="en-US" sz="1400" kern="1200" dirty="0"/>
            <a:t>Set-up and fund the Program Delivery Unit (PDU).</a:t>
          </a:r>
        </a:p>
      </dsp:txBody>
      <dsp:txXfrm rot="-5400000">
        <a:off x="1251167" y="307777"/>
        <a:ext cx="6777770" cy="1041593"/>
      </dsp:txXfrm>
    </dsp:sp>
    <dsp:sp modelId="{33798FD9-2750-0046-8280-8E00D9729997}">
      <dsp:nvSpPr>
        <dsp:cNvPr id="0" name=""/>
        <dsp:cNvSpPr/>
      </dsp:nvSpPr>
      <dsp:spPr>
        <a:xfrm rot="5400000">
          <a:off x="-258897" y="1970416"/>
          <a:ext cx="1775830" cy="1274207"/>
        </a:xfrm>
        <a:prstGeom prst="chevron">
          <a:avLst/>
        </a:prstGeom>
        <a:solidFill>
          <a:srgbClr val="0B5379">
            <a:alpha val="90000"/>
          </a:srgbClr>
        </a:solidFill>
        <a:ln w="9525" cap="flat" cmpd="sng" algn="ctr">
          <a:solidFill>
            <a:srgbClr val="0B5379"/>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Program Delivery Unit</a:t>
          </a:r>
        </a:p>
      </dsp:txBody>
      <dsp:txXfrm rot="-5400000">
        <a:off x="-8085" y="2356709"/>
        <a:ext cx="1274207" cy="501623"/>
      </dsp:txXfrm>
    </dsp:sp>
    <dsp:sp modelId="{81DABC1E-0A4F-C348-BF93-125EF6F78FA8}">
      <dsp:nvSpPr>
        <dsp:cNvPr id="0" name=""/>
        <dsp:cNvSpPr/>
      </dsp:nvSpPr>
      <dsp:spPr>
        <a:xfrm rot="5400000">
          <a:off x="4090472" y="-1120317"/>
          <a:ext cx="1154289" cy="6834118"/>
        </a:xfrm>
        <a:prstGeom prst="round2SameRect">
          <a:avLst/>
        </a:prstGeom>
        <a:solidFill>
          <a:schemeClr val="lt1">
            <a:alpha val="90000"/>
            <a:hueOff val="0"/>
            <a:satOff val="0"/>
            <a:lumOff val="0"/>
            <a:alphaOff val="0"/>
          </a:schemeClr>
        </a:solidFill>
        <a:ln w="9525" cap="flat" cmpd="sng" algn="ctr">
          <a:solidFill>
            <a:srgbClr val="0B5379"/>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Public and/or private entity set-up to implement/execute the program.</a:t>
          </a:r>
        </a:p>
        <a:p>
          <a:pPr marL="114300" lvl="1" indent="-114300" algn="l" defTabSz="622300">
            <a:lnSpc>
              <a:spcPct val="90000"/>
            </a:lnSpc>
            <a:spcBef>
              <a:spcPct val="0"/>
            </a:spcBef>
            <a:spcAft>
              <a:spcPct val="15000"/>
            </a:spcAft>
            <a:buChar char="••"/>
          </a:pPr>
          <a:r>
            <a:rPr lang="en-US" sz="1400" kern="1200" dirty="0"/>
            <a:t>Often a separate legal entity, but can also be a department </a:t>
          </a:r>
          <a:r>
            <a:rPr lang="en-US" sz="1400" kern="1200" dirty="0" smtClean="0"/>
            <a:t>or project </a:t>
          </a:r>
          <a:r>
            <a:rPr lang="en-US" sz="1400" kern="1200" dirty="0"/>
            <a:t>team within an existing organization.</a:t>
          </a:r>
        </a:p>
      </dsp:txBody>
      <dsp:txXfrm rot="-5400000">
        <a:off x="1250558" y="1775945"/>
        <a:ext cx="6777770" cy="1041593"/>
      </dsp:txXfrm>
    </dsp:sp>
    <dsp:sp modelId="{EE999447-5392-EB45-8988-E87793AC794C}">
      <dsp:nvSpPr>
        <dsp:cNvPr id="0" name=""/>
        <dsp:cNvSpPr/>
      </dsp:nvSpPr>
      <dsp:spPr>
        <a:xfrm rot="5400000">
          <a:off x="-258288" y="3422556"/>
          <a:ext cx="1775830" cy="1275425"/>
        </a:xfrm>
        <a:prstGeom prst="chevron">
          <a:avLst/>
        </a:prstGeom>
        <a:solidFill>
          <a:srgbClr val="0B5379">
            <a:alpha val="90000"/>
          </a:srgbClr>
        </a:solidFill>
        <a:ln w="9525" cap="flat" cmpd="sng" algn="ctr">
          <a:solidFill>
            <a:srgbClr val="0B5379"/>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Beneficiaries</a:t>
          </a:r>
        </a:p>
      </dsp:txBody>
      <dsp:txXfrm rot="-5400000">
        <a:off x="-8085" y="3810067"/>
        <a:ext cx="1275425" cy="500405"/>
      </dsp:txXfrm>
    </dsp:sp>
    <dsp:sp modelId="{62546CDB-A9A6-A14F-AA2F-9C6DD6B1FA92}">
      <dsp:nvSpPr>
        <dsp:cNvPr id="0" name=""/>
        <dsp:cNvSpPr/>
      </dsp:nvSpPr>
      <dsp:spPr>
        <a:xfrm rot="5400000">
          <a:off x="4091081" y="332439"/>
          <a:ext cx="1154289" cy="6834118"/>
        </a:xfrm>
        <a:prstGeom prst="round2SameRect">
          <a:avLst/>
        </a:prstGeom>
        <a:solidFill>
          <a:schemeClr val="lt1">
            <a:alpha val="90000"/>
            <a:hueOff val="0"/>
            <a:satOff val="0"/>
            <a:lumOff val="0"/>
            <a:alphaOff val="0"/>
          </a:schemeClr>
        </a:solidFill>
        <a:ln w="9525" cap="flat" cmpd="sng" algn="ctr">
          <a:solidFill>
            <a:srgbClr val="0B5379"/>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PDU delivers services to the beneficiaries according to the chosen operational and implementation models. Services can include financing of the projects.</a:t>
          </a:r>
        </a:p>
        <a:p>
          <a:pPr marL="114300" lvl="1" indent="-114300" algn="l" defTabSz="622300">
            <a:lnSpc>
              <a:spcPct val="90000"/>
            </a:lnSpc>
            <a:spcBef>
              <a:spcPct val="0"/>
            </a:spcBef>
            <a:spcAft>
              <a:spcPct val="15000"/>
            </a:spcAft>
            <a:buChar char="••"/>
          </a:pPr>
          <a:r>
            <a:rPr lang="en-US" sz="1400" kern="1200" dirty="0"/>
            <a:t>Most of the times, a Contractual framework is </a:t>
          </a:r>
          <a:r>
            <a:rPr lang="en-US" sz="1400" kern="1200" dirty="0" smtClean="0"/>
            <a:t>concluded between </a:t>
          </a:r>
          <a:r>
            <a:rPr lang="en-US" sz="1400" kern="1200" dirty="0"/>
            <a:t>the PA and/or the PDU and the beneficiaries to access the PDU portfolio of services.</a:t>
          </a:r>
        </a:p>
      </dsp:txBody>
      <dsp:txXfrm rot="-5400000">
        <a:off x="1251167" y="3228701"/>
        <a:ext cx="6777770" cy="1041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1A39D-6902-5644-B52E-F415E868967A}">
      <dsp:nvSpPr>
        <dsp:cNvPr id="0" name=""/>
        <dsp:cNvSpPr/>
      </dsp:nvSpPr>
      <dsp:spPr>
        <a:xfrm>
          <a:off x="7213" y="464580"/>
          <a:ext cx="1789843" cy="1603687"/>
        </a:xfrm>
        <a:prstGeom prst="rect">
          <a:avLst/>
        </a:prstGeom>
        <a:solidFill>
          <a:srgbClr val="0B5379"/>
        </a:solidFill>
        <a:ln w="9525" cap="flat" cmpd="sng" algn="ctr">
          <a:solidFill>
            <a:srgbClr val="0B5379"/>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2 Implementation Models</a:t>
          </a:r>
        </a:p>
      </dsp:txBody>
      <dsp:txXfrm>
        <a:off x="7213" y="464580"/>
        <a:ext cx="1789843" cy="1603687"/>
      </dsp:txXfrm>
    </dsp:sp>
    <dsp:sp modelId="{15D39446-3382-CB4D-8D19-04B1D104A698}">
      <dsp:nvSpPr>
        <dsp:cNvPr id="0" name=""/>
        <dsp:cNvSpPr/>
      </dsp:nvSpPr>
      <dsp:spPr>
        <a:xfrm>
          <a:off x="7213" y="2034782"/>
          <a:ext cx="1789843" cy="2615791"/>
        </a:xfrm>
        <a:prstGeom prst="rect">
          <a:avLst/>
        </a:prstGeom>
        <a:solidFill>
          <a:srgbClr val="CCDAE7"/>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888"/>
            </a:spcAft>
            <a:buChar char="••"/>
          </a:pPr>
          <a:r>
            <a:rPr lang="en-US" sz="1600" kern="1200" dirty="0"/>
            <a:t>Separate contracting based (SCB)</a:t>
          </a:r>
        </a:p>
        <a:p>
          <a:pPr marL="171450" lvl="1" indent="-171450" algn="l" defTabSz="711200">
            <a:lnSpc>
              <a:spcPct val="90000"/>
            </a:lnSpc>
            <a:spcBef>
              <a:spcPct val="0"/>
            </a:spcBef>
            <a:spcAft>
              <a:spcPts val="888"/>
            </a:spcAft>
            <a:buChar char="••"/>
          </a:pPr>
          <a:r>
            <a:rPr lang="en-US" sz="1600" kern="1200" dirty="0"/>
            <a:t>Energy Performance Contracting/Energy Supply Contracting (EPC/ESC)</a:t>
          </a:r>
        </a:p>
      </dsp:txBody>
      <dsp:txXfrm>
        <a:off x="7213" y="2034782"/>
        <a:ext cx="1789843" cy="2615791"/>
      </dsp:txXfrm>
    </dsp:sp>
    <dsp:sp modelId="{1187B25B-03F2-EB49-9E02-FEA01A74F889}">
      <dsp:nvSpPr>
        <dsp:cNvPr id="0" name=""/>
        <dsp:cNvSpPr/>
      </dsp:nvSpPr>
      <dsp:spPr>
        <a:xfrm>
          <a:off x="2047389" y="334686"/>
          <a:ext cx="1789843" cy="1884381"/>
        </a:xfrm>
        <a:prstGeom prst="rect">
          <a:avLst/>
        </a:prstGeom>
        <a:solidFill>
          <a:srgbClr val="0B5379"/>
        </a:solidFill>
        <a:ln w="9525" cap="flat" cmpd="sng" algn="ctr">
          <a:solidFill>
            <a:srgbClr val="0B5379"/>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3 </a:t>
          </a:r>
          <a:br>
            <a:rPr lang="en-US" sz="1600" kern="1200" dirty="0"/>
          </a:br>
          <a:r>
            <a:rPr lang="en-US" sz="1600" kern="1200" dirty="0"/>
            <a:t>Operational Models</a:t>
          </a:r>
        </a:p>
      </dsp:txBody>
      <dsp:txXfrm>
        <a:off x="2047389" y="334686"/>
        <a:ext cx="1789843" cy="1884381"/>
      </dsp:txXfrm>
    </dsp:sp>
    <dsp:sp modelId="{A5A97241-34B3-1448-9394-21E67B1C4142}">
      <dsp:nvSpPr>
        <dsp:cNvPr id="0" name=""/>
        <dsp:cNvSpPr/>
      </dsp:nvSpPr>
      <dsp:spPr>
        <a:xfrm>
          <a:off x="2047389" y="2164676"/>
          <a:ext cx="1789843" cy="2615791"/>
        </a:xfrm>
        <a:prstGeom prst="rect">
          <a:avLst/>
        </a:prstGeom>
        <a:solidFill>
          <a:srgbClr val="CCDAE7"/>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888"/>
            </a:spcAft>
            <a:buChar char="••"/>
          </a:pPr>
          <a:r>
            <a:rPr lang="en-US" sz="1600" kern="1200" dirty="0"/>
            <a:t>Facilitation</a:t>
          </a:r>
        </a:p>
        <a:p>
          <a:pPr marL="171450" lvl="1" indent="-171450" algn="l" defTabSz="711200">
            <a:lnSpc>
              <a:spcPct val="90000"/>
            </a:lnSpc>
            <a:spcBef>
              <a:spcPct val="0"/>
            </a:spcBef>
            <a:spcAft>
              <a:spcPts val="888"/>
            </a:spcAft>
            <a:buChar char="••"/>
          </a:pPr>
          <a:r>
            <a:rPr lang="en-US" sz="1600" kern="1200" dirty="0"/>
            <a:t>Integration</a:t>
          </a:r>
        </a:p>
        <a:p>
          <a:pPr marL="171450" lvl="1" indent="-171450" algn="l" defTabSz="711200">
            <a:lnSpc>
              <a:spcPct val="90000"/>
            </a:lnSpc>
            <a:spcBef>
              <a:spcPct val="0"/>
            </a:spcBef>
            <a:spcAft>
              <a:spcPts val="888"/>
            </a:spcAft>
            <a:buChar char="••"/>
          </a:pPr>
          <a:r>
            <a:rPr lang="en-US" sz="1600" kern="1200" dirty="0"/>
            <a:t>Financing only</a:t>
          </a:r>
        </a:p>
      </dsp:txBody>
      <dsp:txXfrm>
        <a:off x="2047389" y="2164676"/>
        <a:ext cx="1789843" cy="2615791"/>
      </dsp:txXfrm>
    </dsp:sp>
    <dsp:sp modelId="{0C59A48C-580C-E247-A2F6-7129262C3A2C}">
      <dsp:nvSpPr>
        <dsp:cNvPr id="0" name=""/>
        <dsp:cNvSpPr/>
      </dsp:nvSpPr>
      <dsp:spPr>
        <a:xfrm>
          <a:off x="4087566" y="182057"/>
          <a:ext cx="1789843" cy="2214204"/>
        </a:xfrm>
        <a:prstGeom prst="rect">
          <a:avLst/>
        </a:prstGeom>
        <a:solidFill>
          <a:srgbClr val="0B5379"/>
        </a:solidFill>
        <a:ln w="9525" cap="flat" cmpd="sng" algn="ctr">
          <a:solidFill>
            <a:srgbClr val="0B5379"/>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7 </a:t>
          </a:r>
          <a:br>
            <a:rPr lang="en-US" sz="1600" kern="1200" dirty="0"/>
          </a:br>
          <a:r>
            <a:rPr lang="en-US" sz="1600" kern="1200" dirty="0"/>
            <a:t>Operating Services</a:t>
          </a:r>
        </a:p>
      </dsp:txBody>
      <dsp:txXfrm>
        <a:off x="4087566" y="182057"/>
        <a:ext cx="1789843" cy="2214204"/>
      </dsp:txXfrm>
    </dsp:sp>
    <dsp:sp modelId="{D2EF521A-40B0-A24A-99A6-D651437891B9}">
      <dsp:nvSpPr>
        <dsp:cNvPr id="0" name=""/>
        <dsp:cNvSpPr/>
      </dsp:nvSpPr>
      <dsp:spPr>
        <a:xfrm>
          <a:off x="4087566" y="2317305"/>
          <a:ext cx="1789843" cy="2615791"/>
        </a:xfrm>
        <a:prstGeom prst="rect">
          <a:avLst/>
        </a:prstGeom>
        <a:solidFill>
          <a:srgbClr val="CCDAE7"/>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888"/>
            </a:spcAft>
            <a:buChar char="••"/>
          </a:pPr>
          <a:r>
            <a:rPr lang="en-US" sz="1600" kern="1200" dirty="0"/>
            <a:t>Marketing</a:t>
          </a:r>
        </a:p>
        <a:p>
          <a:pPr marL="171450" lvl="1" indent="-171450" algn="l" defTabSz="711200">
            <a:lnSpc>
              <a:spcPct val="90000"/>
            </a:lnSpc>
            <a:spcBef>
              <a:spcPct val="0"/>
            </a:spcBef>
            <a:spcAft>
              <a:spcPts val="888"/>
            </a:spcAft>
            <a:buChar char="••"/>
          </a:pPr>
          <a:r>
            <a:rPr lang="en-US" sz="1600" kern="1200" dirty="0"/>
            <a:t>Assessment</a:t>
          </a:r>
        </a:p>
        <a:p>
          <a:pPr marL="171450" lvl="1" indent="-171450" algn="l" defTabSz="711200">
            <a:lnSpc>
              <a:spcPct val="90000"/>
            </a:lnSpc>
            <a:spcBef>
              <a:spcPct val="0"/>
            </a:spcBef>
            <a:spcAft>
              <a:spcPts val="888"/>
            </a:spcAft>
            <a:buChar char="••"/>
          </a:pPr>
          <a:r>
            <a:rPr lang="en-US" sz="1600" kern="1200" dirty="0"/>
            <a:t>Financial advice</a:t>
          </a:r>
        </a:p>
        <a:p>
          <a:pPr marL="171450" lvl="1" indent="-171450" algn="l" defTabSz="711200">
            <a:lnSpc>
              <a:spcPct val="90000"/>
            </a:lnSpc>
            <a:spcBef>
              <a:spcPct val="0"/>
            </a:spcBef>
            <a:spcAft>
              <a:spcPts val="888"/>
            </a:spcAft>
            <a:buChar char="••"/>
          </a:pPr>
          <a:r>
            <a:rPr lang="en-US" sz="1600" kern="1200" dirty="0"/>
            <a:t>Facilitation</a:t>
          </a:r>
        </a:p>
        <a:p>
          <a:pPr marL="171450" lvl="1" indent="-171450" algn="l" defTabSz="711200">
            <a:lnSpc>
              <a:spcPct val="90000"/>
            </a:lnSpc>
            <a:spcBef>
              <a:spcPct val="0"/>
            </a:spcBef>
            <a:spcAft>
              <a:spcPts val="888"/>
            </a:spcAft>
            <a:buChar char="••"/>
          </a:pPr>
          <a:r>
            <a:rPr lang="en-US" sz="1600" kern="1200" dirty="0"/>
            <a:t>Integration</a:t>
          </a:r>
        </a:p>
        <a:p>
          <a:pPr marL="171450" lvl="1" indent="-171450" algn="l" defTabSz="711200">
            <a:lnSpc>
              <a:spcPct val="90000"/>
            </a:lnSpc>
            <a:spcBef>
              <a:spcPct val="0"/>
            </a:spcBef>
            <a:spcAft>
              <a:spcPts val="888"/>
            </a:spcAft>
            <a:buChar char="••"/>
          </a:pPr>
          <a:r>
            <a:rPr lang="en-US" sz="1600" kern="1200" dirty="0"/>
            <a:t>Aggregation</a:t>
          </a:r>
        </a:p>
        <a:p>
          <a:pPr marL="171450" lvl="1" indent="-171450" algn="l" defTabSz="711200">
            <a:lnSpc>
              <a:spcPct val="90000"/>
            </a:lnSpc>
            <a:spcBef>
              <a:spcPct val="0"/>
            </a:spcBef>
            <a:spcAft>
              <a:spcPts val="888"/>
            </a:spcAft>
            <a:buChar char="••"/>
          </a:pPr>
          <a:r>
            <a:rPr lang="en-US" sz="1600" kern="1200" dirty="0"/>
            <a:t>Financing</a:t>
          </a:r>
        </a:p>
      </dsp:txBody>
      <dsp:txXfrm>
        <a:off x="4087566" y="2317305"/>
        <a:ext cx="1789843" cy="2615791"/>
      </dsp:txXfrm>
    </dsp:sp>
    <dsp:sp modelId="{3AA87DA5-2525-354F-AEDF-C0DD0EBA9823}">
      <dsp:nvSpPr>
        <dsp:cNvPr id="0" name=""/>
        <dsp:cNvSpPr/>
      </dsp:nvSpPr>
      <dsp:spPr>
        <a:xfrm>
          <a:off x="6127743" y="2713"/>
          <a:ext cx="1789843" cy="2601756"/>
        </a:xfrm>
        <a:prstGeom prst="rect">
          <a:avLst/>
        </a:prstGeom>
        <a:solidFill>
          <a:srgbClr val="0B5379"/>
        </a:solidFill>
        <a:ln w="9525" cap="flat" cmpd="sng" algn="ctr">
          <a:solidFill>
            <a:srgbClr val="0B5379"/>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5 </a:t>
          </a:r>
          <a:br>
            <a:rPr lang="en-US" sz="1600" kern="1200" dirty="0"/>
          </a:br>
          <a:r>
            <a:rPr lang="en-US" sz="1600" kern="1200" dirty="0"/>
            <a:t>Funding Vehicles</a:t>
          </a:r>
        </a:p>
      </dsp:txBody>
      <dsp:txXfrm>
        <a:off x="6127743" y="2713"/>
        <a:ext cx="1789843" cy="2601756"/>
      </dsp:txXfrm>
    </dsp:sp>
    <dsp:sp modelId="{54F5C9BA-AF57-E24C-9BA0-12553A04EF23}">
      <dsp:nvSpPr>
        <dsp:cNvPr id="0" name=""/>
        <dsp:cNvSpPr/>
      </dsp:nvSpPr>
      <dsp:spPr>
        <a:xfrm>
          <a:off x="6127743" y="2413408"/>
          <a:ext cx="1789843" cy="2615791"/>
        </a:xfrm>
        <a:prstGeom prst="rect">
          <a:avLst/>
        </a:prstGeom>
        <a:solidFill>
          <a:srgbClr val="CCDAE7"/>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888"/>
            </a:spcAft>
            <a:buChar char="••"/>
          </a:pPr>
          <a:r>
            <a:rPr lang="en-US" sz="1600" kern="1200" dirty="0"/>
            <a:t>Financial Institutions</a:t>
          </a:r>
        </a:p>
        <a:p>
          <a:pPr marL="171450" lvl="1" indent="-171450" algn="l" defTabSz="711200">
            <a:lnSpc>
              <a:spcPct val="90000"/>
            </a:lnSpc>
            <a:spcBef>
              <a:spcPct val="0"/>
            </a:spcBef>
            <a:spcAft>
              <a:spcPts val="888"/>
            </a:spcAft>
            <a:buChar char="••"/>
          </a:pPr>
          <a:r>
            <a:rPr lang="en-US" sz="1600" kern="1200" dirty="0"/>
            <a:t>ESCO’s</a:t>
          </a:r>
        </a:p>
        <a:p>
          <a:pPr marL="171450" lvl="1" indent="-171450" algn="l" defTabSz="711200">
            <a:lnSpc>
              <a:spcPct val="90000"/>
            </a:lnSpc>
            <a:spcBef>
              <a:spcPct val="0"/>
            </a:spcBef>
            <a:spcAft>
              <a:spcPts val="888"/>
            </a:spcAft>
            <a:buChar char="••"/>
          </a:pPr>
          <a:r>
            <a:rPr lang="en-US" sz="1600" kern="1200" dirty="0"/>
            <a:t>Program Delivery Unit (PDU)</a:t>
          </a:r>
        </a:p>
        <a:p>
          <a:pPr marL="171450" lvl="1" indent="-171450" algn="l" defTabSz="711200">
            <a:lnSpc>
              <a:spcPct val="90000"/>
            </a:lnSpc>
            <a:spcBef>
              <a:spcPct val="0"/>
            </a:spcBef>
            <a:spcAft>
              <a:spcPts val="888"/>
            </a:spcAft>
            <a:buChar char="••"/>
          </a:pPr>
          <a:r>
            <a:rPr lang="en-US" sz="1600" kern="1200" dirty="0"/>
            <a:t>Investment Funds</a:t>
          </a:r>
        </a:p>
        <a:p>
          <a:pPr marL="171450" lvl="1" indent="-171450" algn="l" defTabSz="711200">
            <a:lnSpc>
              <a:spcPct val="90000"/>
            </a:lnSpc>
            <a:spcBef>
              <a:spcPct val="0"/>
            </a:spcBef>
            <a:spcAft>
              <a:spcPts val="888"/>
            </a:spcAft>
            <a:buChar char="••"/>
          </a:pPr>
          <a:r>
            <a:rPr lang="en-US" sz="1600" kern="1200" dirty="0"/>
            <a:t>Citizens</a:t>
          </a:r>
        </a:p>
      </dsp:txBody>
      <dsp:txXfrm>
        <a:off x="6127743" y="2413408"/>
        <a:ext cx="1789843" cy="2615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1E708-0F97-784A-A9AD-69FC9818117B}">
      <dsp:nvSpPr>
        <dsp:cNvPr id="0" name=""/>
        <dsp:cNvSpPr/>
      </dsp:nvSpPr>
      <dsp:spPr>
        <a:xfrm>
          <a:off x="634364" y="0"/>
          <a:ext cx="7189470" cy="12192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C5D8AF1-4405-874F-9B4F-1A0E5DE3C278}">
      <dsp:nvSpPr>
        <dsp:cNvPr id="0" name=""/>
        <dsp:cNvSpPr/>
      </dsp:nvSpPr>
      <dsp:spPr>
        <a:xfrm>
          <a:off x="5394" y="365760"/>
          <a:ext cx="2669051" cy="487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Renowatt</a:t>
          </a:r>
          <a:r>
            <a:rPr lang="en-US" sz="2000" kern="1200" dirty="0" smtClean="0"/>
            <a:t> 1.0</a:t>
          </a:r>
          <a:endParaRPr lang="en-US" sz="2000" kern="1200" dirty="0"/>
        </a:p>
      </dsp:txBody>
      <dsp:txXfrm>
        <a:off x="29201" y="389567"/>
        <a:ext cx="2621437" cy="440066"/>
      </dsp:txXfrm>
    </dsp:sp>
    <dsp:sp modelId="{ECC2B3C3-8A7F-5C44-AC76-5F2C49087D90}">
      <dsp:nvSpPr>
        <dsp:cNvPr id="0" name=""/>
        <dsp:cNvSpPr/>
      </dsp:nvSpPr>
      <dsp:spPr>
        <a:xfrm>
          <a:off x="2894574" y="365760"/>
          <a:ext cx="2669051" cy="487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CITYnvest</a:t>
          </a:r>
          <a:r>
            <a:rPr lang="en-US" sz="2000" kern="1200" dirty="0" smtClean="0"/>
            <a:t> added value</a:t>
          </a:r>
          <a:endParaRPr lang="en-US" sz="2000" kern="1200" dirty="0"/>
        </a:p>
      </dsp:txBody>
      <dsp:txXfrm>
        <a:off x="2918381" y="389567"/>
        <a:ext cx="2621437" cy="440066"/>
      </dsp:txXfrm>
    </dsp:sp>
    <dsp:sp modelId="{F3BFE75D-E8B1-5546-8C96-0E9981ACDE46}">
      <dsp:nvSpPr>
        <dsp:cNvPr id="0" name=""/>
        <dsp:cNvSpPr/>
      </dsp:nvSpPr>
      <dsp:spPr>
        <a:xfrm>
          <a:off x="5783753" y="365760"/>
          <a:ext cx="2669051" cy="4876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Renowatt</a:t>
          </a:r>
          <a:r>
            <a:rPr lang="en-US" sz="2000" kern="1200" dirty="0" smtClean="0"/>
            <a:t> 2.0</a:t>
          </a:r>
          <a:endParaRPr lang="en-US" sz="2000" kern="1200" dirty="0"/>
        </a:p>
      </dsp:txBody>
      <dsp:txXfrm>
        <a:off x="5807560" y="389567"/>
        <a:ext cx="2621437" cy="4400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2AE22-A489-BC48-94B8-CFE0C46ACC4B}">
      <dsp:nvSpPr>
        <dsp:cNvPr id="0" name=""/>
        <dsp:cNvSpPr/>
      </dsp:nvSpPr>
      <dsp:spPr>
        <a:xfrm>
          <a:off x="-153925" y="0"/>
          <a:ext cx="1026169" cy="718318"/>
        </a:xfrm>
        <a:prstGeom prst="chevron">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 y="205233"/>
        <a:ext cx="718318" cy="307851"/>
      </dsp:txXfrm>
    </dsp:sp>
    <dsp:sp modelId="{4D3BF0FA-EECD-7841-9F05-305D0C0C6573}">
      <dsp:nvSpPr>
        <dsp:cNvPr id="0" name=""/>
        <dsp:cNvSpPr/>
      </dsp:nvSpPr>
      <dsp:spPr>
        <a:xfrm rot="5400000">
          <a:off x="2385032" y="-1666713"/>
          <a:ext cx="667010" cy="4000437"/>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Dedicated technical team</a:t>
          </a:r>
          <a:endParaRPr lang="en-US" sz="2000" kern="1200" dirty="0"/>
        </a:p>
        <a:p>
          <a:pPr marL="228600" lvl="1" indent="-228600" algn="l" defTabSz="889000">
            <a:lnSpc>
              <a:spcPct val="90000"/>
            </a:lnSpc>
            <a:spcBef>
              <a:spcPct val="0"/>
            </a:spcBef>
            <a:spcAft>
              <a:spcPct val="15000"/>
            </a:spcAft>
            <a:buChar char="••"/>
          </a:pPr>
          <a:r>
            <a:rPr lang="en-US" sz="2000" kern="1200" dirty="0" smtClean="0"/>
            <a:t>Technical assistance support</a:t>
          </a:r>
          <a:endParaRPr lang="en-US" sz="2000" kern="1200" dirty="0"/>
        </a:p>
      </dsp:txBody>
      <dsp:txXfrm rot="-5400000">
        <a:off x="718319" y="32561"/>
        <a:ext cx="3967876" cy="601888"/>
      </dsp:txXfrm>
    </dsp:sp>
    <dsp:sp modelId="{7EA26C54-CAEC-EC48-9CEC-CF0B88AEF342}">
      <dsp:nvSpPr>
        <dsp:cNvPr id="0" name=""/>
        <dsp:cNvSpPr/>
      </dsp:nvSpPr>
      <dsp:spPr>
        <a:xfrm>
          <a:off x="-153925" y="838198"/>
          <a:ext cx="1026169" cy="718318"/>
        </a:xfrm>
        <a:prstGeom prst="chevron">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w="9525" cap="flat" cmpd="sng" algn="ctr">
          <a:solidFill>
            <a:schemeClr val="accent3">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 y="1043431"/>
        <a:ext cx="718318" cy="307851"/>
      </dsp:txXfrm>
    </dsp:sp>
    <dsp:sp modelId="{878C14FF-2E67-9F4F-B567-66EC8E316D77}">
      <dsp:nvSpPr>
        <dsp:cNvPr id="0" name=""/>
        <dsp:cNvSpPr/>
      </dsp:nvSpPr>
      <dsp:spPr>
        <a:xfrm rot="5400000">
          <a:off x="2385032" y="-846298"/>
          <a:ext cx="667010" cy="4000437"/>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Financing solutions</a:t>
          </a:r>
          <a:endParaRPr lang="en-US" sz="2000" kern="1200" dirty="0"/>
        </a:p>
        <a:p>
          <a:pPr marL="228600" lvl="1" indent="-228600" algn="l" defTabSz="889000">
            <a:lnSpc>
              <a:spcPct val="90000"/>
            </a:lnSpc>
            <a:spcBef>
              <a:spcPct val="0"/>
            </a:spcBef>
            <a:spcAft>
              <a:spcPct val="15000"/>
            </a:spcAft>
            <a:buChar char="••"/>
          </a:pPr>
          <a:r>
            <a:rPr lang="en-US" sz="2000" kern="1200" dirty="0" smtClean="0"/>
            <a:t>Central procurement service</a:t>
          </a:r>
          <a:endParaRPr lang="en-US" sz="2000" kern="1200" dirty="0"/>
        </a:p>
      </dsp:txBody>
      <dsp:txXfrm rot="-5400000">
        <a:off x="718319" y="852976"/>
        <a:ext cx="3967876" cy="601888"/>
      </dsp:txXfrm>
    </dsp:sp>
    <dsp:sp modelId="{F47A0E03-9974-694E-83A3-F7AF943044E2}">
      <dsp:nvSpPr>
        <dsp:cNvPr id="0" name=""/>
        <dsp:cNvSpPr/>
      </dsp:nvSpPr>
      <dsp:spPr>
        <a:xfrm>
          <a:off x="-153925" y="1676399"/>
          <a:ext cx="1026169" cy="718318"/>
        </a:xfrm>
        <a:prstGeom prst="chevron">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w="9525" cap="flat" cmpd="sng" algn="ctr">
          <a:solidFill>
            <a:schemeClr val="accent3">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 y="1881632"/>
        <a:ext cx="718318" cy="307851"/>
      </dsp:txXfrm>
    </dsp:sp>
    <dsp:sp modelId="{F306267B-C137-9746-BC0D-55FB3ECCEFE6}">
      <dsp:nvSpPr>
        <dsp:cNvPr id="0" name=""/>
        <dsp:cNvSpPr/>
      </dsp:nvSpPr>
      <dsp:spPr>
        <a:xfrm rot="5400000">
          <a:off x="2385032" y="-26239"/>
          <a:ext cx="667010" cy="4000437"/>
        </a:xfrm>
        <a:prstGeom prst="round2Same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New business model</a:t>
          </a:r>
          <a:endParaRPr lang="en-US" sz="2000" kern="1200" dirty="0"/>
        </a:p>
        <a:p>
          <a:pPr marL="228600" lvl="1" indent="-228600" algn="l" defTabSz="889000">
            <a:lnSpc>
              <a:spcPct val="90000"/>
            </a:lnSpc>
            <a:spcBef>
              <a:spcPct val="0"/>
            </a:spcBef>
            <a:spcAft>
              <a:spcPct val="15000"/>
            </a:spcAft>
            <a:buChar char="••"/>
          </a:pPr>
          <a:r>
            <a:rPr lang="en-US" sz="2000" kern="1200" dirty="0" smtClean="0"/>
            <a:t>Extended services target groups</a:t>
          </a:r>
          <a:endParaRPr lang="en-US" sz="2000" kern="1200" dirty="0"/>
        </a:p>
      </dsp:txBody>
      <dsp:txXfrm rot="-5400000">
        <a:off x="718319" y="1673035"/>
        <a:ext cx="3967876" cy="6018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D3B71-C0D5-064A-9BFF-D2D899F23C4D}">
      <dsp:nvSpPr>
        <dsp:cNvPr id="0" name=""/>
        <dsp:cNvSpPr/>
      </dsp:nvSpPr>
      <dsp:spPr>
        <a:xfrm>
          <a:off x="0" y="0"/>
          <a:ext cx="4343399" cy="4343399"/>
        </a:xfrm>
        <a:prstGeom prst="pie">
          <a:avLst>
            <a:gd name="adj1" fmla="val 5400000"/>
            <a:gd name="adj2" fmla="val 1620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A72EA-6623-4B44-BBBB-1939D8417E73}">
      <dsp:nvSpPr>
        <dsp:cNvPr id="0" name=""/>
        <dsp:cNvSpPr/>
      </dsp:nvSpPr>
      <dsp:spPr>
        <a:xfrm>
          <a:off x="2171699" y="0"/>
          <a:ext cx="6515100" cy="4343399"/>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Long-term engagement strategy</a:t>
          </a:r>
          <a:endParaRPr lang="en-GB" sz="2700" kern="1200" dirty="0"/>
        </a:p>
      </dsp:txBody>
      <dsp:txXfrm>
        <a:off x="2171699" y="0"/>
        <a:ext cx="3257550" cy="922972"/>
      </dsp:txXfrm>
    </dsp:sp>
    <dsp:sp modelId="{D041374F-83A9-E24C-8853-A345C060BDD0}">
      <dsp:nvSpPr>
        <dsp:cNvPr id="0" name=""/>
        <dsp:cNvSpPr/>
      </dsp:nvSpPr>
      <dsp:spPr>
        <a:xfrm>
          <a:off x="570071" y="922972"/>
          <a:ext cx="3203257" cy="3203257"/>
        </a:xfrm>
        <a:prstGeom prst="pie">
          <a:avLst>
            <a:gd name="adj1" fmla="val 5400000"/>
            <a:gd name="adj2" fmla="val 16200000"/>
          </a:avLst>
        </a:prstGeom>
        <a:solidFill>
          <a:schemeClr val="accent1">
            <a:shade val="50000"/>
            <a:hueOff val="-238283"/>
            <a:satOff val="3411"/>
            <a:lumOff val="235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1FC9C2-DF64-3141-B6CF-CBEBA790FE9B}">
      <dsp:nvSpPr>
        <dsp:cNvPr id="0" name=""/>
        <dsp:cNvSpPr/>
      </dsp:nvSpPr>
      <dsp:spPr>
        <a:xfrm>
          <a:off x="2171699" y="922972"/>
          <a:ext cx="6515100" cy="3203257"/>
        </a:xfrm>
        <a:prstGeom prst="rect">
          <a:avLst/>
        </a:prstGeom>
        <a:solidFill>
          <a:schemeClr val="lt1">
            <a:alpha val="90000"/>
            <a:hueOff val="0"/>
            <a:satOff val="0"/>
            <a:lumOff val="0"/>
            <a:alphaOff val="0"/>
          </a:schemeClr>
        </a:solidFill>
        <a:ln w="25400" cap="flat" cmpd="sng" algn="ctr">
          <a:solidFill>
            <a:schemeClr val="accent1">
              <a:shade val="50000"/>
              <a:hueOff val="-238283"/>
              <a:satOff val="3411"/>
              <a:lumOff val="235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Follow-up web-page</a:t>
          </a:r>
          <a:endParaRPr lang="en-GB" sz="2700" kern="1200" dirty="0"/>
        </a:p>
      </dsp:txBody>
      <dsp:txXfrm>
        <a:off x="2171699" y="922972"/>
        <a:ext cx="3257550" cy="922972"/>
      </dsp:txXfrm>
    </dsp:sp>
    <dsp:sp modelId="{54C76480-65B6-D04C-9306-68ACCB0752C4}">
      <dsp:nvSpPr>
        <dsp:cNvPr id="0" name=""/>
        <dsp:cNvSpPr/>
      </dsp:nvSpPr>
      <dsp:spPr>
        <a:xfrm>
          <a:off x="1140142" y="1845944"/>
          <a:ext cx="2063114" cy="2063114"/>
        </a:xfrm>
        <a:prstGeom prst="pie">
          <a:avLst>
            <a:gd name="adj1" fmla="val 5400000"/>
            <a:gd name="adj2" fmla="val 16200000"/>
          </a:avLst>
        </a:prstGeom>
        <a:solidFill>
          <a:schemeClr val="accent1">
            <a:shade val="50000"/>
            <a:hueOff val="-476566"/>
            <a:satOff val="6822"/>
            <a:lumOff val="470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FEAC5-0F3A-664D-ADCF-887BF8F79823}">
      <dsp:nvSpPr>
        <dsp:cNvPr id="0" name=""/>
        <dsp:cNvSpPr/>
      </dsp:nvSpPr>
      <dsp:spPr>
        <a:xfrm>
          <a:off x="2171699" y="1845944"/>
          <a:ext cx="6515100" cy="2063114"/>
        </a:xfrm>
        <a:prstGeom prst="rect">
          <a:avLst/>
        </a:prstGeom>
        <a:solidFill>
          <a:schemeClr val="lt1">
            <a:alpha val="90000"/>
            <a:hueOff val="0"/>
            <a:satOff val="0"/>
            <a:lumOff val="0"/>
            <a:alphaOff val="0"/>
          </a:schemeClr>
        </a:solidFill>
        <a:ln w="25400" cap="flat" cmpd="sng" algn="ctr">
          <a:solidFill>
            <a:schemeClr val="accent1">
              <a:shade val="50000"/>
              <a:hueOff val="-476566"/>
              <a:satOff val="6822"/>
              <a:lumOff val="470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Organisation of national workshop</a:t>
          </a:r>
          <a:endParaRPr lang="en-GB" sz="2700" kern="1200" dirty="0"/>
        </a:p>
      </dsp:txBody>
      <dsp:txXfrm>
        <a:off x="2171699" y="1845944"/>
        <a:ext cx="3257550" cy="922972"/>
      </dsp:txXfrm>
    </dsp:sp>
    <dsp:sp modelId="{02C3BAFD-C14C-984B-B199-0D84358D3240}">
      <dsp:nvSpPr>
        <dsp:cNvPr id="0" name=""/>
        <dsp:cNvSpPr/>
      </dsp:nvSpPr>
      <dsp:spPr>
        <a:xfrm>
          <a:off x="1710213" y="2768917"/>
          <a:ext cx="922972" cy="922972"/>
        </a:xfrm>
        <a:prstGeom prst="pie">
          <a:avLst>
            <a:gd name="adj1" fmla="val 5400000"/>
            <a:gd name="adj2" fmla="val 16200000"/>
          </a:avLst>
        </a:prstGeom>
        <a:solidFill>
          <a:schemeClr val="accent1">
            <a:shade val="50000"/>
            <a:hueOff val="-238283"/>
            <a:satOff val="3411"/>
            <a:lumOff val="235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09F35-2B36-2E47-96DA-36C99253BC7E}">
      <dsp:nvSpPr>
        <dsp:cNvPr id="0" name=""/>
        <dsp:cNvSpPr/>
      </dsp:nvSpPr>
      <dsp:spPr>
        <a:xfrm>
          <a:off x="2171699" y="2768917"/>
          <a:ext cx="6515100" cy="922972"/>
        </a:xfrm>
        <a:prstGeom prst="rect">
          <a:avLst/>
        </a:prstGeom>
        <a:solidFill>
          <a:schemeClr val="lt1">
            <a:alpha val="90000"/>
            <a:hueOff val="0"/>
            <a:satOff val="0"/>
            <a:lumOff val="0"/>
            <a:alphaOff val="0"/>
          </a:schemeClr>
        </a:solidFill>
        <a:ln w="25400" cap="flat" cmpd="sng" algn="ctr">
          <a:solidFill>
            <a:schemeClr val="accent1">
              <a:shade val="50000"/>
              <a:hueOff val="-238283"/>
              <a:satOff val="3411"/>
              <a:lumOff val="235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10 focus countries</a:t>
          </a:r>
          <a:endParaRPr lang="en-US" sz="2700" kern="1200" dirty="0"/>
        </a:p>
      </dsp:txBody>
      <dsp:txXfrm>
        <a:off x="2171699" y="2768917"/>
        <a:ext cx="3257550" cy="922972"/>
      </dsp:txXfrm>
    </dsp:sp>
    <dsp:sp modelId="{F6CA7EDB-AF35-DF48-9F84-FEDD3DEE3B67}">
      <dsp:nvSpPr>
        <dsp:cNvPr id="0" name=""/>
        <dsp:cNvSpPr/>
      </dsp:nvSpPr>
      <dsp:spPr>
        <a:xfrm>
          <a:off x="5429250" y="0"/>
          <a:ext cx="3257550" cy="9229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Feedback</a:t>
          </a:r>
          <a:r>
            <a:rPr lang="en-GB" sz="1800" kern="1200" baseline="0" dirty="0" smtClean="0"/>
            <a:t> forms and phone conversations</a:t>
          </a:r>
          <a:endParaRPr lang="en-GB" sz="1800" kern="1200" dirty="0"/>
        </a:p>
        <a:p>
          <a:pPr marL="171450" lvl="1" indent="-171450" algn="l" defTabSz="800100">
            <a:lnSpc>
              <a:spcPct val="90000"/>
            </a:lnSpc>
            <a:spcBef>
              <a:spcPct val="0"/>
            </a:spcBef>
            <a:spcAft>
              <a:spcPct val="15000"/>
            </a:spcAft>
            <a:buChar char="••"/>
          </a:pPr>
          <a:r>
            <a:rPr lang="en-GB" sz="1800" kern="1200" baseline="0" dirty="0" smtClean="0"/>
            <a:t>Tailored support</a:t>
          </a:r>
        </a:p>
      </dsp:txBody>
      <dsp:txXfrm>
        <a:off x="5429250" y="0"/>
        <a:ext cx="3257550" cy="922972"/>
      </dsp:txXfrm>
    </dsp:sp>
    <dsp:sp modelId="{5D03D52E-DC31-1B40-B6E8-479B6A881100}">
      <dsp:nvSpPr>
        <dsp:cNvPr id="0" name=""/>
        <dsp:cNvSpPr/>
      </dsp:nvSpPr>
      <dsp:spPr>
        <a:xfrm>
          <a:off x="5429250" y="922972"/>
          <a:ext cx="3257550" cy="9229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National context and recommendations</a:t>
          </a:r>
          <a:endParaRPr lang="en-GB" sz="1800" kern="1200" dirty="0"/>
        </a:p>
        <a:p>
          <a:pPr marL="171450" lvl="1" indent="-171450" algn="l" defTabSz="800100">
            <a:lnSpc>
              <a:spcPct val="90000"/>
            </a:lnSpc>
            <a:spcBef>
              <a:spcPct val="0"/>
            </a:spcBef>
            <a:spcAft>
              <a:spcPct val="15000"/>
            </a:spcAft>
            <a:buChar char="••"/>
          </a:pPr>
          <a:r>
            <a:rPr lang="en-GB" sz="1800" kern="1200" dirty="0" err="1" smtClean="0"/>
            <a:t>CITYnvest</a:t>
          </a:r>
          <a:r>
            <a:rPr lang="en-GB" sz="1800" kern="1200" baseline="0" dirty="0" smtClean="0"/>
            <a:t> guidance</a:t>
          </a:r>
          <a:endParaRPr lang="en-GB" sz="1800" kern="1200" dirty="0"/>
        </a:p>
      </dsp:txBody>
      <dsp:txXfrm>
        <a:off x="5429250" y="922972"/>
        <a:ext cx="3257550" cy="922972"/>
      </dsp:txXfrm>
    </dsp:sp>
    <dsp:sp modelId="{4189FD40-51BC-DB48-AFF3-8A3AD7991011}">
      <dsp:nvSpPr>
        <dsp:cNvPr id="0" name=""/>
        <dsp:cNvSpPr/>
      </dsp:nvSpPr>
      <dsp:spPr>
        <a:xfrm>
          <a:off x="5429250" y="1845944"/>
          <a:ext cx="3257550" cy="9229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Collaboration with local partners</a:t>
          </a:r>
          <a:endParaRPr lang="en-GB" sz="1800" kern="1200" dirty="0"/>
        </a:p>
        <a:p>
          <a:pPr marL="171450" lvl="1" indent="-171450" algn="l" defTabSz="800100">
            <a:lnSpc>
              <a:spcPct val="90000"/>
            </a:lnSpc>
            <a:spcBef>
              <a:spcPct val="0"/>
            </a:spcBef>
            <a:spcAft>
              <a:spcPct val="15000"/>
            </a:spcAft>
            <a:buChar char="••"/>
          </a:pPr>
          <a:r>
            <a:rPr lang="en-GB" sz="1800" kern="1200" dirty="0" smtClean="0"/>
            <a:t>Based on preparatory reports</a:t>
          </a:r>
          <a:endParaRPr lang="en-GB" sz="1800" kern="1200" dirty="0"/>
        </a:p>
      </dsp:txBody>
      <dsp:txXfrm>
        <a:off x="5429250" y="1845944"/>
        <a:ext cx="3257550" cy="922972"/>
      </dsp:txXfrm>
    </dsp:sp>
    <dsp:sp modelId="{6B125D7B-2383-B247-A822-DAEFF1073FCE}">
      <dsp:nvSpPr>
        <dsp:cNvPr id="0" name=""/>
        <dsp:cNvSpPr/>
      </dsp:nvSpPr>
      <dsp:spPr>
        <a:xfrm>
          <a:off x="5429250" y="2768917"/>
          <a:ext cx="3257550" cy="9229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ES, BG, BE, LV, LT, FR, AT, IT, HU, RO</a:t>
          </a:r>
          <a:endParaRPr lang="en-US" sz="1800" kern="1200" dirty="0"/>
        </a:p>
      </dsp:txBody>
      <dsp:txXfrm>
        <a:off x="5429250" y="2768917"/>
        <a:ext cx="3257550" cy="92297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C482A-DBB5-4EFF-AC8F-B5F7AFBCD39C}" type="datetimeFigureOut">
              <a:rPr lang="en-US" smtClean="0"/>
              <a:pPr/>
              <a:t>1/18/17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86C0E1-E55B-4895-8745-0D849358E711}" type="slidenum">
              <a:rPr lang="en-US" smtClean="0"/>
              <a:pPr/>
              <a:t>‹nr.›</a:t>
            </a:fld>
            <a:endParaRPr lang="en-US"/>
          </a:p>
        </p:txBody>
      </p:sp>
    </p:spTree>
    <p:extLst>
      <p:ext uri="{BB962C8B-B14F-4D97-AF65-F5344CB8AC3E}">
        <p14:creationId xmlns:p14="http://schemas.microsoft.com/office/powerpoint/2010/main" val="94544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smtClean="0"/>
          </a:p>
          <a:p>
            <a:endParaRPr lang="en-GB" dirty="0"/>
          </a:p>
        </p:txBody>
      </p:sp>
      <p:sp>
        <p:nvSpPr>
          <p:cNvPr id="4" name="Tijdelijke aanduiding voor dianummer 3"/>
          <p:cNvSpPr>
            <a:spLocks noGrp="1"/>
          </p:cNvSpPr>
          <p:nvPr>
            <p:ph type="sldNum" sz="quarter" idx="10"/>
          </p:nvPr>
        </p:nvSpPr>
        <p:spPr/>
        <p:txBody>
          <a:bodyPr/>
          <a:lstStyle/>
          <a:p>
            <a:fld id="{C686C0E1-E55B-4895-8745-0D849358E711}" type="slidenum">
              <a:rPr lang="en-US" smtClean="0"/>
              <a:pPr/>
              <a:t>2</a:t>
            </a:fld>
            <a:endParaRPr lang="en-US"/>
          </a:p>
        </p:txBody>
      </p:sp>
    </p:spTree>
    <p:extLst>
      <p:ext uri="{BB962C8B-B14F-4D97-AF65-F5344CB8AC3E}">
        <p14:creationId xmlns:p14="http://schemas.microsoft.com/office/powerpoint/2010/main" val="108292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686C0E1-E55B-4895-8745-0D849358E711}" type="slidenum">
              <a:rPr lang="en-US" smtClean="0"/>
              <a:pPr/>
              <a:t>3</a:t>
            </a:fld>
            <a:endParaRPr lang="en-US"/>
          </a:p>
        </p:txBody>
      </p:sp>
    </p:spTree>
    <p:extLst>
      <p:ext uri="{BB962C8B-B14F-4D97-AF65-F5344CB8AC3E}">
        <p14:creationId xmlns:p14="http://schemas.microsoft.com/office/powerpoint/2010/main" val="134456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C686C0E1-E55B-4895-8745-0D849358E711}" type="slidenum">
              <a:rPr lang="en-US" smtClean="0"/>
              <a:pPr/>
              <a:t>4</a:t>
            </a:fld>
            <a:endParaRPr lang="en-US"/>
          </a:p>
        </p:txBody>
      </p:sp>
    </p:spTree>
    <p:extLst>
      <p:ext uri="{BB962C8B-B14F-4D97-AF65-F5344CB8AC3E}">
        <p14:creationId xmlns:p14="http://schemas.microsoft.com/office/powerpoint/2010/main" val="96469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86C0E1-E55B-4895-8745-0D849358E711}" type="slidenum">
              <a:rPr lang="en-US" smtClean="0"/>
              <a:pPr/>
              <a:t>13</a:t>
            </a:fld>
            <a:endParaRPr lang="en-US"/>
          </a:p>
        </p:txBody>
      </p:sp>
    </p:spTree>
    <p:extLst>
      <p:ext uri="{BB962C8B-B14F-4D97-AF65-F5344CB8AC3E}">
        <p14:creationId xmlns:p14="http://schemas.microsoft.com/office/powerpoint/2010/main" val="261252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86C0E1-E55B-4895-8745-0D849358E711}" type="slidenum">
              <a:rPr lang="en-US" smtClean="0"/>
              <a:pPr/>
              <a:t>14</a:t>
            </a:fld>
            <a:endParaRPr lang="en-US"/>
          </a:p>
        </p:txBody>
      </p:sp>
    </p:spTree>
    <p:extLst>
      <p:ext uri="{BB962C8B-B14F-4D97-AF65-F5344CB8AC3E}">
        <p14:creationId xmlns:p14="http://schemas.microsoft.com/office/powerpoint/2010/main" val="31656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C686C0E1-E55B-4895-8745-0D849358E711}" type="slidenum">
              <a:rPr lang="en-US" smtClean="0"/>
              <a:pPr/>
              <a:t>22</a:t>
            </a:fld>
            <a:endParaRPr lang="en-US"/>
          </a:p>
        </p:txBody>
      </p:sp>
    </p:spTree>
    <p:extLst>
      <p:ext uri="{BB962C8B-B14F-4D97-AF65-F5344CB8AC3E}">
        <p14:creationId xmlns:p14="http://schemas.microsoft.com/office/powerpoint/2010/main" val="78635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86C0E1-E55B-4895-8745-0D849358E711}" type="slidenum">
              <a:rPr lang="en-US" smtClean="0"/>
              <a:pPr/>
              <a:t>23</a:t>
            </a:fld>
            <a:endParaRPr lang="en-US"/>
          </a:p>
        </p:txBody>
      </p:sp>
    </p:spTree>
    <p:extLst>
      <p:ext uri="{BB962C8B-B14F-4D97-AF65-F5344CB8AC3E}">
        <p14:creationId xmlns:p14="http://schemas.microsoft.com/office/powerpoint/2010/main" val="320596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C686C0E1-E55B-4895-8745-0D849358E711}" type="slidenum">
              <a:rPr lang="en-US" smtClean="0"/>
              <a:pPr/>
              <a:t>24</a:t>
            </a:fld>
            <a:endParaRPr lang="en-US"/>
          </a:p>
        </p:txBody>
      </p:sp>
    </p:spTree>
    <p:extLst>
      <p:ext uri="{BB962C8B-B14F-4D97-AF65-F5344CB8AC3E}">
        <p14:creationId xmlns:p14="http://schemas.microsoft.com/office/powerpoint/2010/main" val="78896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C686C0E1-E55B-4895-8745-0D849358E711}" type="slidenum">
              <a:rPr lang="en-US" smtClean="0"/>
              <a:pPr/>
              <a:t>28</a:t>
            </a:fld>
            <a:endParaRPr lang="en-US"/>
          </a:p>
        </p:txBody>
      </p:sp>
    </p:spTree>
    <p:extLst>
      <p:ext uri="{BB962C8B-B14F-4D97-AF65-F5344CB8AC3E}">
        <p14:creationId xmlns:p14="http://schemas.microsoft.com/office/powerpoint/2010/main" val="111482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26" name="Rectangle 2" descr="Light upward diagonal"/>
          <p:cNvSpPr>
            <a:spLocks noChangeArrowheads="1"/>
          </p:cNvSpPr>
          <p:nvPr userDrawn="1"/>
        </p:nvSpPr>
        <p:spPr bwMode="auto">
          <a:xfrm>
            <a:off x="0" y="408667"/>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 name="Rectangle 20"/>
          <p:cNvSpPr/>
          <p:nvPr userDrawn="1"/>
        </p:nvSpPr>
        <p:spPr>
          <a:xfrm>
            <a:off x="0" y="0"/>
            <a:ext cx="91440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itle 1"/>
          <p:cNvSpPr>
            <a:spLocks noGrp="1"/>
          </p:cNvSpPr>
          <p:nvPr>
            <p:ph type="ctrTitle"/>
          </p:nvPr>
        </p:nvSpPr>
        <p:spPr>
          <a:xfrm>
            <a:off x="685800" y="1752600"/>
            <a:ext cx="7772400" cy="1470025"/>
          </a:xfrm>
        </p:spPr>
        <p:txBody>
          <a:bodyPr>
            <a:normAutofit/>
          </a:bodyPr>
          <a:lstStyle>
            <a:lvl1pPr algn="ctr">
              <a:defRPr sz="3600">
                <a:solidFill>
                  <a:srgbClr val="539432"/>
                </a:solidFill>
                <a:latin typeface="Open Sans" pitchFamily="34" charset="0"/>
                <a:ea typeface="Open Sans" pitchFamily="34" charset="0"/>
                <a:cs typeface="Open San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52800"/>
            <a:ext cx="6400800" cy="1066800"/>
          </a:xfrm>
        </p:spPr>
        <p:txBody>
          <a:bodyPr/>
          <a:lstStyle>
            <a:lvl1pPr marL="0" indent="0" algn="ctr">
              <a:lnSpc>
                <a:spcPts val="3600"/>
              </a:lnSpc>
              <a:spcBef>
                <a:spcPts val="0"/>
              </a:spcBef>
              <a:buNone/>
              <a:defRPr>
                <a:solidFill>
                  <a:srgbClr val="D9862F"/>
                </a:solidFill>
                <a:latin typeface="Open Sans Light" pitchFamily="34" charset="0"/>
                <a:ea typeface="Open Sans Light" pitchFamily="34" charset="0"/>
                <a:cs typeface="Open Sans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ITYnvest_logo_72dpi_RGB.jpg"/>
          <p:cNvPicPr>
            <a:picLocks noChangeAspect="1"/>
          </p:cNvPicPr>
          <p:nvPr userDrawn="1"/>
        </p:nvPicPr>
        <p:blipFill>
          <a:blip r:embed="rId2" cstate="print"/>
          <a:stretch>
            <a:fillRect/>
          </a:stretch>
        </p:blipFill>
        <p:spPr>
          <a:xfrm>
            <a:off x="3529393" y="471600"/>
            <a:ext cx="2085215" cy="828000"/>
          </a:xfrm>
          <a:prstGeom prst="rect">
            <a:avLst/>
          </a:prstGeom>
        </p:spPr>
      </p:pic>
      <p:sp>
        <p:nvSpPr>
          <p:cNvPr id="12" name="Text Placeholder 18"/>
          <p:cNvSpPr>
            <a:spLocks noGrp="1"/>
          </p:cNvSpPr>
          <p:nvPr>
            <p:ph type="body" sz="quarter" idx="14" hasCustomPrompt="1"/>
          </p:nvPr>
        </p:nvSpPr>
        <p:spPr>
          <a:xfrm>
            <a:off x="7440304" y="6629400"/>
            <a:ext cx="1752600" cy="304800"/>
          </a:xfrm>
        </p:spPr>
        <p:txBody>
          <a:bodyPr>
            <a:noAutofit/>
          </a:bodyPr>
          <a:lstStyle>
            <a:lvl1pPr algn="r">
              <a:buFontTx/>
              <a:buNone/>
              <a:defRPr sz="1100">
                <a:solidFill>
                  <a:schemeClr val="bg1"/>
                </a:solidFill>
                <a:latin typeface="Open Sans" pitchFamily="34" charset="0"/>
                <a:ea typeface="Open Sans" pitchFamily="34" charset="0"/>
                <a:cs typeface="Open Sans" pitchFamily="34" charset="0"/>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Date</a:t>
            </a:r>
          </a:p>
        </p:txBody>
      </p:sp>
      <p:sp>
        <p:nvSpPr>
          <p:cNvPr id="13" name="Text Placeholder 18"/>
          <p:cNvSpPr>
            <a:spLocks noGrp="1"/>
          </p:cNvSpPr>
          <p:nvPr>
            <p:ph type="body" sz="quarter" idx="15" hasCustomPrompt="1"/>
          </p:nvPr>
        </p:nvSpPr>
        <p:spPr>
          <a:xfrm>
            <a:off x="2286000" y="5867400"/>
            <a:ext cx="4572000" cy="381000"/>
          </a:xfrm>
        </p:spPr>
        <p:txBody>
          <a:bodyPr>
            <a:noAutofit/>
          </a:bodyPr>
          <a:lstStyle>
            <a:lvl1pPr algn="ctr">
              <a:buFontTx/>
              <a:buNone/>
              <a:defRPr sz="1400" b="1" baseline="0">
                <a:solidFill>
                  <a:schemeClr val="bg1"/>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Author</a:t>
            </a:r>
          </a:p>
        </p:txBody>
      </p:sp>
      <p:sp>
        <p:nvSpPr>
          <p:cNvPr id="14" name="Text Placeholder 18"/>
          <p:cNvSpPr>
            <a:spLocks noGrp="1"/>
          </p:cNvSpPr>
          <p:nvPr>
            <p:ph type="body" sz="quarter" idx="16" hasCustomPrompt="1"/>
          </p:nvPr>
        </p:nvSpPr>
        <p:spPr>
          <a:xfrm>
            <a:off x="2286000" y="6221104"/>
            <a:ext cx="4572000" cy="381000"/>
          </a:xfrm>
        </p:spPr>
        <p:txBody>
          <a:bodyPr>
            <a:noAutofit/>
          </a:bodyPr>
          <a:lstStyle>
            <a:lvl1pPr algn="ctr">
              <a:buFontTx/>
              <a:buNone/>
              <a:defRPr sz="1400" baseline="0">
                <a:solidFill>
                  <a:schemeClr val="bg1"/>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Entity</a:t>
            </a:r>
          </a:p>
        </p:txBody>
      </p:sp>
      <p:pic>
        <p:nvPicPr>
          <p:cNvPr id="23" name="Picture 22" descr="city_skyline_1.png"/>
          <p:cNvPicPr>
            <a:picLocks noChangeAspect="1"/>
          </p:cNvPicPr>
          <p:nvPr userDrawn="1"/>
        </p:nvPicPr>
        <p:blipFill>
          <a:blip r:embed="rId3"/>
          <a:stretch>
            <a:fillRect/>
          </a:stretch>
        </p:blipFill>
        <p:spPr>
          <a:xfrm>
            <a:off x="0" y="4879833"/>
            <a:ext cx="9144000" cy="758967"/>
          </a:xfrm>
          <a:prstGeom prst="rect">
            <a:avLst/>
          </a:prstGeom>
        </p:spPr>
      </p:pic>
      <p:sp>
        <p:nvSpPr>
          <p:cNvPr id="16" name="Picture Placeholder 15"/>
          <p:cNvSpPr>
            <a:spLocks noGrp="1"/>
          </p:cNvSpPr>
          <p:nvPr>
            <p:ph type="pic" sz="quarter" idx="17"/>
          </p:nvPr>
        </p:nvSpPr>
        <p:spPr>
          <a:xfrm>
            <a:off x="152400" y="5750625"/>
            <a:ext cx="2057400" cy="990600"/>
          </a:xfrm>
        </p:spPr>
        <p:txBody>
          <a:bodyPr>
            <a:normAutofit/>
          </a:bodyPr>
          <a:lstStyle>
            <a:lvl1pPr>
              <a:buFontTx/>
              <a:buNone/>
              <a:defRPr sz="1400"/>
            </a:lvl1pPr>
          </a:lstStyle>
          <a:p>
            <a:endParaRPr lang="pt-P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grpSp>
        <p:nvGrpSpPr>
          <p:cNvPr id="3" name="Group 10"/>
          <p:cNvGrpSpPr/>
          <p:nvPr userDrawn="1"/>
        </p:nvGrpSpPr>
        <p:grpSpPr>
          <a:xfrm>
            <a:off x="0" y="-4478"/>
            <a:ext cx="9144000" cy="6862478"/>
            <a:chOff x="0" y="-4478"/>
            <a:chExt cx="9144000" cy="6862478"/>
          </a:xfrm>
        </p:grpSpPr>
        <p:sp>
          <p:nvSpPr>
            <p:cNvPr id="12"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3" name="Rectangle 12"/>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Picture 13"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7" name="Straight Connector 6"/>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pt-PT"/>
          </a:p>
        </p:txBody>
      </p:sp>
      <p:sp>
        <p:nvSpPr>
          <p:cNvPr id="4"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5"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grpSp>
        <p:nvGrpSpPr>
          <p:cNvPr id="18" name="Group 17"/>
          <p:cNvGrpSpPr/>
          <p:nvPr userDrawn="1"/>
        </p:nvGrpSpPr>
        <p:grpSpPr>
          <a:xfrm>
            <a:off x="533400" y="1676400"/>
            <a:ext cx="713722" cy="709318"/>
            <a:chOff x="1456904" y="1788225"/>
            <a:chExt cx="713722" cy="709318"/>
          </a:xfrm>
        </p:grpSpPr>
        <p:sp>
          <p:nvSpPr>
            <p:cNvPr id="15" name="Oval 14"/>
            <p:cNvSpPr/>
            <p:nvPr userDrawn="1"/>
          </p:nvSpPr>
          <p:spPr>
            <a:xfrm>
              <a:off x="1456904" y="1798469"/>
              <a:ext cx="699076" cy="699074"/>
            </a:xfrm>
            <a:prstGeom prst="ellipse">
              <a:avLst/>
            </a:prstGeom>
            <a:solidFill>
              <a:srgbClr val="7BBA4A"/>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latin typeface="FontAwesome" pitchFamily="2" charset="0"/>
              </a:endParaRPr>
            </a:p>
          </p:txBody>
        </p:sp>
        <p:sp>
          <p:nvSpPr>
            <p:cNvPr id="16" name="Oval 15"/>
            <p:cNvSpPr/>
            <p:nvPr userDrawn="1"/>
          </p:nvSpPr>
          <p:spPr>
            <a:xfrm>
              <a:off x="1471550" y="1788225"/>
              <a:ext cx="699076" cy="69907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bg1"/>
                  </a:solidFill>
                  <a:latin typeface="FontAwesome" pitchFamily="2" charset="0"/>
                </a:rPr>
                <a:t></a:t>
              </a:r>
              <a:endParaRPr lang="en-AU" sz="2400" dirty="0">
                <a:solidFill>
                  <a:schemeClr val="bg1"/>
                </a:solidFill>
                <a:latin typeface="FontAwesome" pitchFamily="2" charset="0"/>
              </a:endParaRPr>
            </a:p>
          </p:txBody>
        </p:sp>
      </p:grpSp>
      <p:sp>
        <p:nvSpPr>
          <p:cNvPr id="20" name="Text Placeholder 3"/>
          <p:cNvSpPr>
            <a:spLocks noGrp="1"/>
          </p:cNvSpPr>
          <p:nvPr>
            <p:ph type="body" sz="half" idx="2"/>
          </p:nvPr>
        </p:nvSpPr>
        <p:spPr>
          <a:xfrm>
            <a:off x="1295400" y="2057400"/>
            <a:ext cx="3124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ext Placeholder 3"/>
          <p:cNvSpPr>
            <a:spLocks noGrp="1"/>
          </p:cNvSpPr>
          <p:nvPr>
            <p:ph type="body" sz="half" idx="10"/>
          </p:nvPr>
        </p:nvSpPr>
        <p:spPr>
          <a:xfrm>
            <a:off x="1295400" y="1676400"/>
            <a:ext cx="3124200" cy="381000"/>
          </a:xfrm>
        </p:spPr>
        <p:txBody>
          <a:bodyPr>
            <a:normAutofit/>
          </a:bodyPr>
          <a:lstStyle>
            <a:lvl1pPr marL="0" indent="0">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32" name="Group 31"/>
          <p:cNvGrpSpPr/>
          <p:nvPr userDrawn="1"/>
        </p:nvGrpSpPr>
        <p:grpSpPr>
          <a:xfrm>
            <a:off x="4724400" y="1676400"/>
            <a:ext cx="713722" cy="709318"/>
            <a:chOff x="1456904" y="1788225"/>
            <a:chExt cx="713722" cy="709318"/>
          </a:xfrm>
        </p:grpSpPr>
        <p:sp>
          <p:nvSpPr>
            <p:cNvPr id="33" name="Oval 32"/>
            <p:cNvSpPr/>
            <p:nvPr userDrawn="1"/>
          </p:nvSpPr>
          <p:spPr>
            <a:xfrm>
              <a:off x="1456904" y="1798469"/>
              <a:ext cx="699076" cy="699074"/>
            </a:xfrm>
            <a:prstGeom prst="ellipse">
              <a:avLst/>
            </a:prstGeom>
            <a:solidFill>
              <a:srgbClr val="7BBA4A"/>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latin typeface="FontAwesome" pitchFamily="2" charset="0"/>
              </a:endParaRPr>
            </a:p>
          </p:txBody>
        </p:sp>
        <p:sp>
          <p:nvSpPr>
            <p:cNvPr id="34" name="Oval 33"/>
            <p:cNvSpPr/>
            <p:nvPr userDrawn="1"/>
          </p:nvSpPr>
          <p:spPr>
            <a:xfrm>
              <a:off x="1471550" y="1788225"/>
              <a:ext cx="699076" cy="69907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bg1"/>
                  </a:solidFill>
                  <a:latin typeface="FontAwesome" pitchFamily="2" charset="0"/>
                </a:rPr>
                <a:t></a:t>
              </a:r>
              <a:endParaRPr lang="en-AU" sz="2400" dirty="0">
                <a:solidFill>
                  <a:schemeClr val="bg1"/>
                </a:solidFill>
                <a:latin typeface="FontAwesome" pitchFamily="2" charset="0"/>
              </a:endParaRPr>
            </a:p>
          </p:txBody>
        </p:sp>
      </p:grpSp>
      <p:sp>
        <p:nvSpPr>
          <p:cNvPr id="35" name="Text Placeholder 3"/>
          <p:cNvSpPr>
            <a:spLocks noGrp="1"/>
          </p:cNvSpPr>
          <p:nvPr>
            <p:ph type="body" sz="half" idx="11"/>
          </p:nvPr>
        </p:nvSpPr>
        <p:spPr>
          <a:xfrm>
            <a:off x="5486400" y="2057400"/>
            <a:ext cx="3124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6" name="Text Placeholder 3"/>
          <p:cNvSpPr>
            <a:spLocks noGrp="1"/>
          </p:cNvSpPr>
          <p:nvPr>
            <p:ph type="body" sz="half" idx="12"/>
          </p:nvPr>
        </p:nvSpPr>
        <p:spPr>
          <a:xfrm>
            <a:off x="5486400" y="1676400"/>
            <a:ext cx="3124200" cy="381000"/>
          </a:xfrm>
        </p:spPr>
        <p:txBody>
          <a:bodyPr>
            <a:normAutofit/>
          </a:bodyPr>
          <a:lstStyle>
            <a:lvl1pPr marL="0" indent="0">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37" name="Group 36"/>
          <p:cNvGrpSpPr/>
          <p:nvPr userDrawn="1"/>
        </p:nvGrpSpPr>
        <p:grpSpPr>
          <a:xfrm>
            <a:off x="533400" y="2895600"/>
            <a:ext cx="713722" cy="709318"/>
            <a:chOff x="1456904" y="1788225"/>
            <a:chExt cx="713722" cy="709318"/>
          </a:xfrm>
        </p:grpSpPr>
        <p:sp>
          <p:nvSpPr>
            <p:cNvPr id="38" name="Oval 37"/>
            <p:cNvSpPr/>
            <p:nvPr userDrawn="1"/>
          </p:nvSpPr>
          <p:spPr>
            <a:xfrm>
              <a:off x="1456904" y="1798469"/>
              <a:ext cx="699076" cy="699074"/>
            </a:xfrm>
            <a:prstGeom prst="ellipse">
              <a:avLst/>
            </a:prstGeom>
            <a:solidFill>
              <a:srgbClr val="7BBA4A"/>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latin typeface="FontAwesome" pitchFamily="2" charset="0"/>
              </a:endParaRPr>
            </a:p>
          </p:txBody>
        </p:sp>
        <p:sp>
          <p:nvSpPr>
            <p:cNvPr id="39" name="Oval 38"/>
            <p:cNvSpPr/>
            <p:nvPr userDrawn="1"/>
          </p:nvSpPr>
          <p:spPr>
            <a:xfrm>
              <a:off x="1471550" y="1788225"/>
              <a:ext cx="699076" cy="69907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bg1"/>
                  </a:solidFill>
                  <a:latin typeface="FontAwesome" pitchFamily="2" charset="0"/>
                </a:rPr>
                <a:t></a:t>
              </a:r>
              <a:endParaRPr lang="en-AU" sz="2400" dirty="0">
                <a:solidFill>
                  <a:schemeClr val="bg1"/>
                </a:solidFill>
                <a:latin typeface="FontAwesome" pitchFamily="2" charset="0"/>
              </a:endParaRPr>
            </a:p>
          </p:txBody>
        </p:sp>
      </p:grpSp>
      <p:sp>
        <p:nvSpPr>
          <p:cNvPr id="40" name="Text Placeholder 3"/>
          <p:cNvSpPr>
            <a:spLocks noGrp="1"/>
          </p:cNvSpPr>
          <p:nvPr>
            <p:ph type="body" sz="half" idx="13"/>
          </p:nvPr>
        </p:nvSpPr>
        <p:spPr>
          <a:xfrm>
            <a:off x="1295400" y="3276600"/>
            <a:ext cx="3124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1" name="Text Placeholder 3"/>
          <p:cNvSpPr>
            <a:spLocks noGrp="1"/>
          </p:cNvSpPr>
          <p:nvPr>
            <p:ph type="body" sz="half" idx="14"/>
          </p:nvPr>
        </p:nvSpPr>
        <p:spPr>
          <a:xfrm>
            <a:off x="1295400" y="2895600"/>
            <a:ext cx="3124200" cy="381000"/>
          </a:xfrm>
        </p:spPr>
        <p:txBody>
          <a:bodyPr>
            <a:normAutofit/>
          </a:bodyPr>
          <a:lstStyle>
            <a:lvl1pPr marL="0" indent="0">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42" name="Group 41"/>
          <p:cNvGrpSpPr/>
          <p:nvPr userDrawn="1"/>
        </p:nvGrpSpPr>
        <p:grpSpPr>
          <a:xfrm>
            <a:off x="533400" y="4114800"/>
            <a:ext cx="713722" cy="709318"/>
            <a:chOff x="1456904" y="1788225"/>
            <a:chExt cx="713722" cy="709318"/>
          </a:xfrm>
        </p:grpSpPr>
        <p:sp>
          <p:nvSpPr>
            <p:cNvPr id="43" name="Oval 42"/>
            <p:cNvSpPr/>
            <p:nvPr userDrawn="1"/>
          </p:nvSpPr>
          <p:spPr>
            <a:xfrm>
              <a:off x="1456904" y="1798469"/>
              <a:ext cx="699076" cy="699074"/>
            </a:xfrm>
            <a:prstGeom prst="ellipse">
              <a:avLst/>
            </a:prstGeom>
            <a:solidFill>
              <a:srgbClr val="7BBA4A"/>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latin typeface="FontAwesome" pitchFamily="2" charset="0"/>
              </a:endParaRPr>
            </a:p>
          </p:txBody>
        </p:sp>
        <p:sp>
          <p:nvSpPr>
            <p:cNvPr id="44" name="Oval 43"/>
            <p:cNvSpPr/>
            <p:nvPr userDrawn="1"/>
          </p:nvSpPr>
          <p:spPr>
            <a:xfrm>
              <a:off x="1471550" y="1788225"/>
              <a:ext cx="699076" cy="69907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bg1"/>
                  </a:solidFill>
                  <a:latin typeface="FontAwesome" pitchFamily="2" charset="0"/>
                </a:rPr>
                <a:t></a:t>
              </a:r>
              <a:endParaRPr lang="en-AU" sz="2400" dirty="0">
                <a:solidFill>
                  <a:schemeClr val="bg1"/>
                </a:solidFill>
                <a:latin typeface="FontAwesome" pitchFamily="2" charset="0"/>
              </a:endParaRPr>
            </a:p>
          </p:txBody>
        </p:sp>
      </p:grpSp>
      <p:sp>
        <p:nvSpPr>
          <p:cNvPr id="45" name="Text Placeholder 3"/>
          <p:cNvSpPr>
            <a:spLocks noGrp="1"/>
          </p:cNvSpPr>
          <p:nvPr>
            <p:ph type="body" sz="half" idx="15"/>
          </p:nvPr>
        </p:nvSpPr>
        <p:spPr>
          <a:xfrm>
            <a:off x="1295400" y="4495800"/>
            <a:ext cx="3124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6" name="Text Placeholder 3"/>
          <p:cNvSpPr>
            <a:spLocks noGrp="1"/>
          </p:cNvSpPr>
          <p:nvPr>
            <p:ph type="body" sz="half" idx="16"/>
          </p:nvPr>
        </p:nvSpPr>
        <p:spPr>
          <a:xfrm>
            <a:off x="1295400" y="4114800"/>
            <a:ext cx="3124200" cy="381000"/>
          </a:xfrm>
        </p:spPr>
        <p:txBody>
          <a:bodyPr>
            <a:normAutofit/>
          </a:bodyPr>
          <a:lstStyle>
            <a:lvl1pPr marL="0" indent="0">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47" name="Group 46"/>
          <p:cNvGrpSpPr/>
          <p:nvPr userDrawn="1"/>
        </p:nvGrpSpPr>
        <p:grpSpPr>
          <a:xfrm>
            <a:off x="533400" y="5334000"/>
            <a:ext cx="713722" cy="709318"/>
            <a:chOff x="1456904" y="1788225"/>
            <a:chExt cx="713722" cy="709318"/>
          </a:xfrm>
        </p:grpSpPr>
        <p:sp>
          <p:nvSpPr>
            <p:cNvPr id="48" name="Oval 47"/>
            <p:cNvSpPr/>
            <p:nvPr userDrawn="1"/>
          </p:nvSpPr>
          <p:spPr>
            <a:xfrm>
              <a:off x="1456904" y="1798469"/>
              <a:ext cx="699076" cy="699074"/>
            </a:xfrm>
            <a:prstGeom prst="ellipse">
              <a:avLst/>
            </a:prstGeom>
            <a:solidFill>
              <a:srgbClr val="7BBA4A"/>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latin typeface="FontAwesome" pitchFamily="2" charset="0"/>
              </a:endParaRPr>
            </a:p>
          </p:txBody>
        </p:sp>
        <p:sp>
          <p:nvSpPr>
            <p:cNvPr id="49" name="Oval 48"/>
            <p:cNvSpPr/>
            <p:nvPr userDrawn="1"/>
          </p:nvSpPr>
          <p:spPr>
            <a:xfrm>
              <a:off x="1471550" y="1788225"/>
              <a:ext cx="699076" cy="69907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bg1"/>
                  </a:solidFill>
                  <a:latin typeface="FontAwesome" pitchFamily="2" charset="0"/>
                </a:rPr>
                <a:t></a:t>
              </a:r>
              <a:endParaRPr lang="en-AU" sz="2400" dirty="0">
                <a:solidFill>
                  <a:schemeClr val="bg1"/>
                </a:solidFill>
                <a:latin typeface="FontAwesome" pitchFamily="2" charset="0"/>
              </a:endParaRPr>
            </a:p>
          </p:txBody>
        </p:sp>
      </p:grpSp>
      <p:sp>
        <p:nvSpPr>
          <p:cNvPr id="50" name="Text Placeholder 3"/>
          <p:cNvSpPr>
            <a:spLocks noGrp="1"/>
          </p:cNvSpPr>
          <p:nvPr>
            <p:ph type="body" sz="half" idx="17"/>
          </p:nvPr>
        </p:nvSpPr>
        <p:spPr>
          <a:xfrm>
            <a:off x="1295400" y="5715000"/>
            <a:ext cx="3124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1" name="Text Placeholder 3"/>
          <p:cNvSpPr>
            <a:spLocks noGrp="1"/>
          </p:cNvSpPr>
          <p:nvPr>
            <p:ph type="body" sz="half" idx="18"/>
          </p:nvPr>
        </p:nvSpPr>
        <p:spPr>
          <a:xfrm>
            <a:off x="1295400" y="5334000"/>
            <a:ext cx="3124200" cy="381000"/>
          </a:xfrm>
        </p:spPr>
        <p:txBody>
          <a:bodyPr>
            <a:normAutofit/>
          </a:bodyPr>
          <a:lstStyle>
            <a:lvl1pPr marL="0" indent="0">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67" name="Group 66"/>
          <p:cNvGrpSpPr/>
          <p:nvPr userDrawn="1"/>
        </p:nvGrpSpPr>
        <p:grpSpPr>
          <a:xfrm>
            <a:off x="4724400" y="2895600"/>
            <a:ext cx="713722" cy="709318"/>
            <a:chOff x="1456904" y="1788225"/>
            <a:chExt cx="713722" cy="709318"/>
          </a:xfrm>
        </p:grpSpPr>
        <p:sp>
          <p:nvSpPr>
            <p:cNvPr id="68" name="Oval 67"/>
            <p:cNvSpPr/>
            <p:nvPr userDrawn="1"/>
          </p:nvSpPr>
          <p:spPr>
            <a:xfrm>
              <a:off x="1456904" y="1798469"/>
              <a:ext cx="699076" cy="699074"/>
            </a:xfrm>
            <a:prstGeom prst="ellipse">
              <a:avLst/>
            </a:prstGeom>
            <a:solidFill>
              <a:srgbClr val="7BBA4A"/>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latin typeface="FontAwesome" pitchFamily="2" charset="0"/>
              </a:endParaRPr>
            </a:p>
          </p:txBody>
        </p:sp>
        <p:sp>
          <p:nvSpPr>
            <p:cNvPr id="69" name="Oval 68"/>
            <p:cNvSpPr/>
            <p:nvPr userDrawn="1"/>
          </p:nvSpPr>
          <p:spPr>
            <a:xfrm>
              <a:off x="1471550" y="1788225"/>
              <a:ext cx="699076" cy="69907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bg1"/>
                  </a:solidFill>
                  <a:latin typeface="FontAwesome" pitchFamily="2" charset="0"/>
                </a:rPr>
                <a:t></a:t>
              </a:r>
              <a:endParaRPr lang="en-AU" sz="2400" dirty="0">
                <a:solidFill>
                  <a:schemeClr val="bg1"/>
                </a:solidFill>
                <a:latin typeface="FontAwesome" pitchFamily="2" charset="0"/>
              </a:endParaRPr>
            </a:p>
          </p:txBody>
        </p:sp>
      </p:grpSp>
      <p:sp>
        <p:nvSpPr>
          <p:cNvPr id="70" name="Text Placeholder 3"/>
          <p:cNvSpPr>
            <a:spLocks noGrp="1"/>
          </p:cNvSpPr>
          <p:nvPr>
            <p:ph type="body" sz="half" idx="19"/>
          </p:nvPr>
        </p:nvSpPr>
        <p:spPr>
          <a:xfrm>
            <a:off x="5486400" y="3276600"/>
            <a:ext cx="3124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1" name="Text Placeholder 3"/>
          <p:cNvSpPr>
            <a:spLocks noGrp="1"/>
          </p:cNvSpPr>
          <p:nvPr>
            <p:ph type="body" sz="half" idx="20"/>
          </p:nvPr>
        </p:nvSpPr>
        <p:spPr>
          <a:xfrm>
            <a:off x="5486400" y="2895600"/>
            <a:ext cx="3124200" cy="381000"/>
          </a:xfrm>
        </p:spPr>
        <p:txBody>
          <a:bodyPr>
            <a:normAutofit/>
          </a:bodyPr>
          <a:lstStyle>
            <a:lvl1pPr marL="0" indent="0">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72" name="Group 71"/>
          <p:cNvGrpSpPr/>
          <p:nvPr userDrawn="1"/>
        </p:nvGrpSpPr>
        <p:grpSpPr>
          <a:xfrm>
            <a:off x="4724400" y="4114800"/>
            <a:ext cx="713722" cy="709318"/>
            <a:chOff x="1456904" y="1788225"/>
            <a:chExt cx="713722" cy="709318"/>
          </a:xfrm>
        </p:grpSpPr>
        <p:sp>
          <p:nvSpPr>
            <p:cNvPr id="73" name="Oval 72"/>
            <p:cNvSpPr/>
            <p:nvPr userDrawn="1"/>
          </p:nvSpPr>
          <p:spPr>
            <a:xfrm>
              <a:off x="1456904" y="1798469"/>
              <a:ext cx="699076" cy="699074"/>
            </a:xfrm>
            <a:prstGeom prst="ellipse">
              <a:avLst/>
            </a:prstGeom>
            <a:solidFill>
              <a:srgbClr val="7BBA4A"/>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latin typeface="FontAwesome" pitchFamily="2" charset="0"/>
              </a:endParaRPr>
            </a:p>
          </p:txBody>
        </p:sp>
        <p:sp>
          <p:nvSpPr>
            <p:cNvPr id="74" name="Oval 73"/>
            <p:cNvSpPr/>
            <p:nvPr userDrawn="1"/>
          </p:nvSpPr>
          <p:spPr>
            <a:xfrm>
              <a:off x="1471550" y="1788225"/>
              <a:ext cx="699076" cy="69907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bg1"/>
                  </a:solidFill>
                  <a:latin typeface="FontAwesome" pitchFamily="2" charset="0"/>
                </a:rPr>
                <a:t></a:t>
              </a:r>
              <a:endParaRPr lang="en-AU" sz="2400" dirty="0">
                <a:solidFill>
                  <a:schemeClr val="bg1"/>
                </a:solidFill>
                <a:latin typeface="FontAwesome" pitchFamily="2" charset="0"/>
              </a:endParaRPr>
            </a:p>
          </p:txBody>
        </p:sp>
      </p:grpSp>
      <p:sp>
        <p:nvSpPr>
          <p:cNvPr id="75" name="Text Placeholder 3"/>
          <p:cNvSpPr>
            <a:spLocks noGrp="1"/>
          </p:cNvSpPr>
          <p:nvPr>
            <p:ph type="body" sz="half" idx="21"/>
          </p:nvPr>
        </p:nvSpPr>
        <p:spPr>
          <a:xfrm>
            <a:off x="5486400" y="4495800"/>
            <a:ext cx="3124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6" name="Text Placeholder 3"/>
          <p:cNvSpPr>
            <a:spLocks noGrp="1"/>
          </p:cNvSpPr>
          <p:nvPr>
            <p:ph type="body" sz="half" idx="22"/>
          </p:nvPr>
        </p:nvSpPr>
        <p:spPr>
          <a:xfrm>
            <a:off x="5486400" y="4114800"/>
            <a:ext cx="3124200" cy="381000"/>
          </a:xfrm>
        </p:spPr>
        <p:txBody>
          <a:bodyPr>
            <a:normAutofit/>
          </a:bodyPr>
          <a:lstStyle>
            <a:lvl1pPr marL="0" indent="0">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77" name="Group 76"/>
          <p:cNvGrpSpPr/>
          <p:nvPr userDrawn="1"/>
        </p:nvGrpSpPr>
        <p:grpSpPr>
          <a:xfrm>
            <a:off x="4724400" y="5334000"/>
            <a:ext cx="713722" cy="709318"/>
            <a:chOff x="1456904" y="1788225"/>
            <a:chExt cx="713722" cy="709318"/>
          </a:xfrm>
        </p:grpSpPr>
        <p:sp>
          <p:nvSpPr>
            <p:cNvPr id="78" name="Oval 77"/>
            <p:cNvSpPr/>
            <p:nvPr userDrawn="1"/>
          </p:nvSpPr>
          <p:spPr>
            <a:xfrm>
              <a:off x="1456904" y="1798469"/>
              <a:ext cx="699076" cy="699074"/>
            </a:xfrm>
            <a:prstGeom prst="ellipse">
              <a:avLst/>
            </a:prstGeom>
            <a:solidFill>
              <a:srgbClr val="7BBA4A"/>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latin typeface="FontAwesome" pitchFamily="2" charset="0"/>
              </a:endParaRPr>
            </a:p>
          </p:txBody>
        </p:sp>
        <p:sp>
          <p:nvSpPr>
            <p:cNvPr id="79" name="Oval 78"/>
            <p:cNvSpPr/>
            <p:nvPr userDrawn="1"/>
          </p:nvSpPr>
          <p:spPr>
            <a:xfrm>
              <a:off x="1471550" y="1788225"/>
              <a:ext cx="699076" cy="699074"/>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bg1"/>
                  </a:solidFill>
                  <a:latin typeface="FontAwesome" pitchFamily="2" charset="0"/>
                </a:rPr>
                <a:t></a:t>
              </a:r>
              <a:endParaRPr lang="en-AU" sz="2400" dirty="0">
                <a:solidFill>
                  <a:schemeClr val="bg1"/>
                </a:solidFill>
                <a:latin typeface="FontAwesome" pitchFamily="2" charset="0"/>
              </a:endParaRPr>
            </a:p>
          </p:txBody>
        </p:sp>
      </p:grpSp>
      <p:sp>
        <p:nvSpPr>
          <p:cNvPr id="80" name="Text Placeholder 3"/>
          <p:cNvSpPr>
            <a:spLocks noGrp="1"/>
          </p:cNvSpPr>
          <p:nvPr>
            <p:ph type="body" sz="half" idx="23"/>
          </p:nvPr>
        </p:nvSpPr>
        <p:spPr>
          <a:xfrm>
            <a:off x="5486400" y="5715000"/>
            <a:ext cx="3124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1" name="Text Placeholder 3"/>
          <p:cNvSpPr>
            <a:spLocks noGrp="1"/>
          </p:cNvSpPr>
          <p:nvPr>
            <p:ph type="body" sz="half" idx="24"/>
          </p:nvPr>
        </p:nvSpPr>
        <p:spPr>
          <a:xfrm>
            <a:off x="5486400" y="5334000"/>
            <a:ext cx="3124200" cy="381000"/>
          </a:xfrm>
        </p:spPr>
        <p:txBody>
          <a:bodyPr>
            <a:normAutofit/>
          </a:bodyPr>
          <a:lstStyle>
            <a:lvl1pPr marL="0" indent="0">
              <a:buNone/>
              <a:defRPr sz="16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17" name="Group 16"/>
          <p:cNvGrpSpPr/>
          <p:nvPr userDrawn="1"/>
        </p:nvGrpSpPr>
        <p:grpSpPr>
          <a:xfrm>
            <a:off x="0" y="-4478"/>
            <a:ext cx="9144000" cy="6862478"/>
            <a:chOff x="0" y="-4478"/>
            <a:chExt cx="9144000" cy="6862478"/>
          </a:xfrm>
        </p:grpSpPr>
        <p:sp>
          <p:nvSpPr>
            <p:cNvPr id="19"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 name="Rectangle 20"/>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7" name="Picture 26"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7" name="Straight Connector 6"/>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pt-PT"/>
          </a:p>
        </p:txBody>
      </p:sp>
      <p:sp>
        <p:nvSpPr>
          <p:cNvPr id="4"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5"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9" name="AutoShape 1"/>
          <p:cNvSpPr>
            <a:spLocks/>
          </p:cNvSpPr>
          <p:nvPr/>
        </p:nvSpPr>
        <p:spPr bwMode="auto">
          <a:xfrm>
            <a:off x="5948540" y="1556531"/>
            <a:ext cx="2778913" cy="1070232"/>
          </a:xfrm>
          <a:custGeom>
            <a:avLst/>
            <a:gdLst>
              <a:gd name="T0" fmla="*/ 4016 w 21600"/>
              <a:gd name="T1" fmla="*/ 1160 h 21600"/>
              <a:gd name="T2" fmla="*/ 0 w 21600"/>
              <a:gd name="T3" fmla="*/ 1160 h 21600"/>
              <a:gd name="T4" fmla="*/ 0 w 21600"/>
              <a:gd name="T5" fmla="*/ 0 h 21600"/>
              <a:gd name="T6" fmla="*/ 4016 w 21600"/>
              <a:gd name="T7" fmla="*/ 0 h 21600"/>
              <a:gd name="T8" fmla="*/ 4016 w 21600"/>
              <a:gd name="T9" fmla="*/ 1160 h 21600"/>
              <a:gd name="T10" fmla="*/ 4016 w 21600"/>
              <a:gd name="T11" fmla="*/ 116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BBA4A"/>
          </a:solidFill>
          <a:ln w="9525" cap="flat">
            <a:solidFill>
              <a:srgbClr val="539432"/>
            </a:solidFill>
            <a:miter lim="800000"/>
            <a:headEnd type="none" w="med" len="med"/>
            <a:tailEnd type="none" w="med" len="med"/>
          </a:ln>
        </p:spPr>
        <p:txBody>
          <a:bodyPr lIns="0" tIns="0" rIns="0" bIns="0"/>
          <a:lstStyle/>
          <a:p>
            <a:endParaRPr lang="pt-PT"/>
          </a:p>
        </p:txBody>
      </p:sp>
      <p:sp>
        <p:nvSpPr>
          <p:cNvPr id="12" name="AutoShape 4"/>
          <p:cNvSpPr>
            <a:spLocks/>
          </p:cNvSpPr>
          <p:nvPr/>
        </p:nvSpPr>
        <p:spPr bwMode="auto">
          <a:xfrm>
            <a:off x="5948540" y="2789143"/>
            <a:ext cx="2778913" cy="1070232"/>
          </a:xfrm>
          <a:custGeom>
            <a:avLst/>
            <a:gdLst>
              <a:gd name="T0" fmla="*/ 747 w 21600"/>
              <a:gd name="T1" fmla="*/ 62 h 21600"/>
              <a:gd name="T2" fmla="*/ 0 w 21600"/>
              <a:gd name="T3" fmla="*/ 62 h 21600"/>
              <a:gd name="T4" fmla="*/ 0 w 21600"/>
              <a:gd name="T5" fmla="*/ 0 h 21600"/>
              <a:gd name="T6" fmla="*/ 747 w 21600"/>
              <a:gd name="T7" fmla="*/ 0 h 21600"/>
              <a:gd name="T8" fmla="*/ 747 w 21600"/>
              <a:gd name="T9" fmla="*/ 62 h 21600"/>
              <a:gd name="T10" fmla="*/ 747 w 21600"/>
              <a:gd name="T11" fmla="*/ 62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BBA4A"/>
          </a:solidFill>
          <a:ln w="9525" cap="flat">
            <a:solidFill>
              <a:srgbClr val="539432"/>
            </a:solidFill>
            <a:miter lim="800000"/>
            <a:headEnd type="none" w="med" len="med"/>
            <a:tailEnd type="none" w="med" len="med"/>
          </a:ln>
        </p:spPr>
        <p:txBody>
          <a:bodyPr lIns="0" tIns="0" rIns="0" bIns="0"/>
          <a:lstStyle/>
          <a:p>
            <a:endParaRPr lang="pt-PT"/>
          </a:p>
        </p:txBody>
      </p:sp>
      <p:sp>
        <p:nvSpPr>
          <p:cNvPr id="15" name="AutoShape 7"/>
          <p:cNvSpPr>
            <a:spLocks/>
          </p:cNvSpPr>
          <p:nvPr/>
        </p:nvSpPr>
        <p:spPr bwMode="auto">
          <a:xfrm>
            <a:off x="5948540" y="4021756"/>
            <a:ext cx="2778913" cy="1070232"/>
          </a:xfrm>
          <a:custGeom>
            <a:avLst/>
            <a:gdLst>
              <a:gd name="T0" fmla="*/ 747 w 21600"/>
              <a:gd name="T1" fmla="*/ 62 h 21600"/>
              <a:gd name="T2" fmla="*/ 0 w 21600"/>
              <a:gd name="T3" fmla="*/ 62 h 21600"/>
              <a:gd name="T4" fmla="*/ 0 w 21600"/>
              <a:gd name="T5" fmla="*/ 0 h 21600"/>
              <a:gd name="T6" fmla="*/ 747 w 21600"/>
              <a:gd name="T7" fmla="*/ 0 h 21600"/>
              <a:gd name="T8" fmla="*/ 747 w 21600"/>
              <a:gd name="T9" fmla="*/ 62 h 21600"/>
              <a:gd name="T10" fmla="*/ 747 w 21600"/>
              <a:gd name="T11" fmla="*/ 62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BBA4A"/>
          </a:solidFill>
          <a:ln w="9525" cap="flat">
            <a:solidFill>
              <a:srgbClr val="539432"/>
            </a:solidFill>
            <a:miter lim="800000"/>
            <a:headEnd type="none" w="med" len="med"/>
            <a:tailEnd type="none" w="med" len="med"/>
          </a:ln>
        </p:spPr>
        <p:txBody>
          <a:bodyPr lIns="0" tIns="0" rIns="0" bIns="0"/>
          <a:lstStyle/>
          <a:p>
            <a:endParaRPr lang="pt-PT"/>
          </a:p>
        </p:txBody>
      </p:sp>
      <p:sp>
        <p:nvSpPr>
          <p:cNvPr id="18" name="AutoShape 10"/>
          <p:cNvSpPr>
            <a:spLocks/>
          </p:cNvSpPr>
          <p:nvPr/>
        </p:nvSpPr>
        <p:spPr bwMode="auto">
          <a:xfrm>
            <a:off x="5948540" y="5254368"/>
            <a:ext cx="2778913" cy="1070232"/>
          </a:xfrm>
          <a:custGeom>
            <a:avLst/>
            <a:gdLst>
              <a:gd name="T0" fmla="*/ 747 w 21600"/>
              <a:gd name="T1" fmla="*/ 62 h 21600"/>
              <a:gd name="T2" fmla="*/ 0 w 21600"/>
              <a:gd name="T3" fmla="*/ 62 h 21600"/>
              <a:gd name="T4" fmla="*/ 0 w 21600"/>
              <a:gd name="T5" fmla="*/ 0 h 21600"/>
              <a:gd name="T6" fmla="*/ 747 w 21600"/>
              <a:gd name="T7" fmla="*/ 0 h 21600"/>
              <a:gd name="T8" fmla="*/ 747 w 21600"/>
              <a:gd name="T9" fmla="*/ 62 h 21600"/>
              <a:gd name="T10" fmla="*/ 747 w 21600"/>
              <a:gd name="T11" fmla="*/ 62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BBA4A"/>
          </a:solidFill>
          <a:ln w="9525" cap="flat">
            <a:solidFill>
              <a:srgbClr val="539432"/>
            </a:solidFill>
            <a:miter lim="800000"/>
            <a:headEnd type="none" w="med" len="med"/>
            <a:tailEnd type="none" w="med" len="med"/>
          </a:ln>
        </p:spPr>
        <p:txBody>
          <a:bodyPr lIns="0" tIns="0" rIns="0" bIns="0"/>
          <a:lstStyle/>
          <a:p>
            <a:endParaRPr lang="pt-PT"/>
          </a:p>
        </p:txBody>
      </p:sp>
      <p:sp>
        <p:nvSpPr>
          <p:cNvPr id="20" name="Rectangle 42"/>
          <p:cNvSpPr>
            <a:spLocks/>
          </p:cNvSpPr>
          <p:nvPr userDrawn="1"/>
        </p:nvSpPr>
        <p:spPr bwMode="auto">
          <a:xfrm>
            <a:off x="416547" y="1567602"/>
            <a:ext cx="5308720" cy="4753307"/>
          </a:xfrm>
          <a:prstGeom prst="rect">
            <a:avLst/>
          </a:prstGeom>
          <a:solidFill>
            <a:srgbClr val="F5F5F5"/>
          </a:solidFill>
          <a:ln w="9525">
            <a:solidFill>
              <a:srgbClr val="4C4C4C"/>
            </a:solidFill>
            <a:miter lim="800000"/>
            <a:headEnd/>
            <a:tailEnd/>
          </a:ln>
        </p:spPr>
        <p:txBody>
          <a:bodyPr lIns="0" tIns="0" rIns="0" bIns="0"/>
          <a:lstStyle/>
          <a:p>
            <a:pPr algn="ctr"/>
            <a:endParaRPr lang="pt-PT"/>
          </a:p>
        </p:txBody>
      </p:sp>
      <p:sp>
        <p:nvSpPr>
          <p:cNvPr id="22" name="Content Placeholder 2"/>
          <p:cNvSpPr>
            <a:spLocks noGrp="1"/>
          </p:cNvSpPr>
          <p:nvPr>
            <p:ph idx="1"/>
          </p:nvPr>
        </p:nvSpPr>
        <p:spPr>
          <a:xfrm>
            <a:off x="457200" y="1632731"/>
            <a:ext cx="5181600" cy="4572000"/>
          </a:xfrm>
        </p:spPr>
        <p:txBody>
          <a:bodyPr/>
          <a:lstStyle>
            <a:lvl1pPr>
              <a:defRPr>
                <a:latin typeface="Open Sans Light" pitchFamily="34" charset="0"/>
                <a:ea typeface="Open Sans Light" pitchFamily="34" charset="0"/>
                <a:cs typeface="Open Sans Light" pitchFamily="34" charset="0"/>
              </a:defRPr>
            </a:lvl1pPr>
            <a:lvl2pPr>
              <a:defRPr>
                <a:latin typeface="Open Sans Light" pitchFamily="34" charset="0"/>
                <a:ea typeface="Open Sans Light" pitchFamily="34" charset="0"/>
                <a:cs typeface="Open Sans Light" pitchFamily="34" charset="0"/>
              </a:defRPr>
            </a:lvl2pPr>
            <a:lvl3pPr>
              <a:defRPr>
                <a:latin typeface="Open Sans Light" pitchFamily="34" charset="0"/>
                <a:ea typeface="Open Sans Light" pitchFamily="34" charset="0"/>
                <a:cs typeface="Open Sans Light" pitchFamily="34" charset="0"/>
              </a:defRPr>
            </a:lvl3pPr>
            <a:lvl4pPr>
              <a:defRPr>
                <a:latin typeface="Open Sans Light" pitchFamily="34" charset="0"/>
                <a:ea typeface="Open Sans Light" pitchFamily="34" charset="0"/>
                <a:cs typeface="Open Sans Light" pitchFamily="34" charset="0"/>
              </a:defRPr>
            </a:lvl4pPr>
            <a:lvl5pPr>
              <a:defRPr>
                <a:latin typeface="Open Sans Light" pitchFamily="34" charset="0"/>
                <a:ea typeface="Open Sans Light" pitchFamily="34" charset="0"/>
                <a:cs typeface="Open Sans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3"/>
          <p:cNvSpPr>
            <a:spLocks noGrp="1"/>
          </p:cNvSpPr>
          <p:nvPr>
            <p:ph type="body" sz="half" idx="2"/>
          </p:nvPr>
        </p:nvSpPr>
        <p:spPr>
          <a:xfrm>
            <a:off x="6019800" y="1620032"/>
            <a:ext cx="2590800" cy="92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4" name="Text Placeholder 3"/>
          <p:cNvSpPr>
            <a:spLocks noGrp="1"/>
          </p:cNvSpPr>
          <p:nvPr>
            <p:ph type="body" sz="half" idx="10"/>
          </p:nvPr>
        </p:nvSpPr>
        <p:spPr>
          <a:xfrm>
            <a:off x="6019800" y="2851931"/>
            <a:ext cx="2590800" cy="92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5" name="Text Placeholder 3"/>
          <p:cNvSpPr>
            <a:spLocks noGrp="1"/>
          </p:cNvSpPr>
          <p:nvPr>
            <p:ph type="body" sz="half" idx="11"/>
          </p:nvPr>
        </p:nvSpPr>
        <p:spPr>
          <a:xfrm>
            <a:off x="6019800" y="4071131"/>
            <a:ext cx="2590800" cy="92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6" name="Text Placeholder 3"/>
          <p:cNvSpPr>
            <a:spLocks noGrp="1"/>
          </p:cNvSpPr>
          <p:nvPr>
            <p:ph type="body" sz="half" idx="12"/>
          </p:nvPr>
        </p:nvSpPr>
        <p:spPr>
          <a:xfrm>
            <a:off x="6019800" y="5290331"/>
            <a:ext cx="2590800" cy="92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grpSp>
        <p:nvGrpSpPr>
          <p:cNvPr id="12" name="Group 11"/>
          <p:cNvGrpSpPr/>
          <p:nvPr userDrawn="1"/>
        </p:nvGrpSpPr>
        <p:grpSpPr>
          <a:xfrm>
            <a:off x="0" y="-4478"/>
            <a:ext cx="9144000" cy="6862478"/>
            <a:chOff x="0" y="-4478"/>
            <a:chExt cx="9144000" cy="6862478"/>
          </a:xfrm>
        </p:grpSpPr>
        <p:sp>
          <p:nvSpPr>
            <p:cNvPr id="15"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6" name="Rectangle 15"/>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Picture 17"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11" name="Straight Connector 10"/>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14" name="Rectangle 42"/>
          <p:cNvSpPr>
            <a:spLocks/>
          </p:cNvSpPr>
          <p:nvPr userDrawn="1"/>
        </p:nvSpPr>
        <p:spPr bwMode="auto">
          <a:xfrm>
            <a:off x="3429000" y="1570593"/>
            <a:ext cx="5308720" cy="4753307"/>
          </a:xfrm>
          <a:prstGeom prst="rect">
            <a:avLst/>
          </a:prstGeom>
          <a:solidFill>
            <a:srgbClr val="7BBA4A"/>
          </a:solidFill>
          <a:ln w="9525">
            <a:solidFill>
              <a:srgbClr val="539432"/>
            </a:solidFill>
            <a:miter lim="800000"/>
            <a:headEnd/>
            <a:tailEnd/>
          </a:ln>
        </p:spPr>
        <p:txBody>
          <a:bodyPr lIns="0" tIns="0" rIns="0" bIns="0"/>
          <a:lstStyle/>
          <a:p>
            <a:pPr algn="ctr"/>
            <a:endParaRPr lang="pt-PT"/>
          </a:p>
        </p:txBody>
      </p:sp>
      <p:sp>
        <p:nvSpPr>
          <p:cNvPr id="13" name="Rectangle 12"/>
          <p:cNvSpPr/>
          <p:nvPr userDrawn="1"/>
        </p:nvSpPr>
        <p:spPr bwMode="auto">
          <a:xfrm>
            <a:off x="412899" y="1572600"/>
            <a:ext cx="3276935" cy="4752000"/>
          </a:xfrm>
          <a:prstGeom prst="rect">
            <a:avLst/>
          </a:prstGeom>
          <a:solidFill>
            <a:srgbClr val="F5F5F5"/>
          </a:solidFill>
          <a:ln w="9525" cap="flat" cmpd="sng" algn="ctr">
            <a:solidFill>
              <a:srgbClr val="539432"/>
            </a:solidFill>
            <a:prstDash val="solid"/>
            <a:round/>
            <a:headEnd type="none" w="med" len="med"/>
            <a:tailEnd type="none" w="med" len="med"/>
          </a:ln>
          <a:effectLst/>
          <a:extLst/>
        </p:spPr>
        <p:txBody>
          <a:bodyPr lIns="34290" tIns="17145" rIns="34290" bIns="17145"/>
          <a:lstStyle/>
          <a:p>
            <a:pPr algn="ctr" defTabSz="342900">
              <a:defRPr/>
            </a:pPr>
            <a:endParaRPr lang="en-US">
              <a:latin typeface="Gill Sans" charset="0"/>
              <a:ea typeface="ヒラギノ角ゴ ProN W3" charset="0"/>
              <a:cs typeface="ヒラギノ角ゴ ProN W3" charset="0"/>
              <a:sym typeface="Gill Sans" charset="0"/>
            </a:endParaRPr>
          </a:p>
        </p:txBody>
      </p:sp>
      <p:sp>
        <p:nvSpPr>
          <p:cNvPr id="2" name="Title 1"/>
          <p:cNvSpPr>
            <a:spLocks noGrp="1"/>
          </p:cNvSpPr>
          <p:nvPr userDrawn="1">
            <p:ph type="title"/>
          </p:nvPr>
        </p:nvSpPr>
        <p:spPr/>
        <p:txBody>
          <a:bodyPr/>
          <a:lstStyle/>
          <a:p>
            <a:r>
              <a:rPr lang="en-US" smtClean="0"/>
              <a:t>Click to edit Master title style</a:t>
            </a:r>
            <a:endParaRPr lang="pt-PT"/>
          </a:p>
        </p:txBody>
      </p:sp>
      <p:sp>
        <p:nvSpPr>
          <p:cNvPr id="8" name="Rectangle 7"/>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9"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17" name="Content Placeholder 2"/>
          <p:cNvSpPr>
            <a:spLocks noGrp="1"/>
          </p:cNvSpPr>
          <p:nvPr>
            <p:ph idx="1"/>
          </p:nvPr>
        </p:nvSpPr>
        <p:spPr>
          <a:xfrm>
            <a:off x="3733800" y="1638167"/>
            <a:ext cx="4953000" cy="4572000"/>
          </a:xfrm>
        </p:spPr>
        <p:txBody>
          <a:bodyPr/>
          <a:lstStyle>
            <a:lvl1pPr>
              <a:defRPr>
                <a:latin typeface="Open Sans Light" pitchFamily="34" charset="0"/>
                <a:ea typeface="Open Sans Light" pitchFamily="34" charset="0"/>
                <a:cs typeface="Open Sans Light" pitchFamily="34" charset="0"/>
              </a:defRPr>
            </a:lvl1pPr>
            <a:lvl2pPr>
              <a:defRPr>
                <a:latin typeface="Open Sans Light" pitchFamily="34" charset="0"/>
                <a:ea typeface="Open Sans Light" pitchFamily="34" charset="0"/>
                <a:cs typeface="Open Sans Light" pitchFamily="34" charset="0"/>
              </a:defRPr>
            </a:lvl2pPr>
            <a:lvl3pPr>
              <a:defRPr>
                <a:latin typeface="Open Sans Light" pitchFamily="34" charset="0"/>
                <a:ea typeface="Open Sans Light" pitchFamily="34" charset="0"/>
                <a:cs typeface="Open Sans Light" pitchFamily="34" charset="0"/>
              </a:defRPr>
            </a:lvl3pPr>
            <a:lvl4pPr>
              <a:defRPr>
                <a:latin typeface="Open Sans Light" pitchFamily="34" charset="0"/>
                <a:ea typeface="Open Sans Light" pitchFamily="34" charset="0"/>
                <a:cs typeface="Open Sans Light" pitchFamily="34" charset="0"/>
              </a:defRPr>
            </a:lvl4pPr>
            <a:lvl5pPr>
              <a:defRPr>
                <a:latin typeface="Open Sans Light" pitchFamily="34" charset="0"/>
                <a:ea typeface="Open Sans Light" pitchFamily="34" charset="0"/>
                <a:cs typeface="Open Sans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17" name="Group 16"/>
          <p:cNvGrpSpPr/>
          <p:nvPr userDrawn="1"/>
        </p:nvGrpSpPr>
        <p:grpSpPr>
          <a:xfrm>
            <a:off x="0" y="-4478"/>
            <a:ext cx="9144000" cy="6862478"/>
            <a:chOff x="0" y="-4478"/>
            <a:chExt cx="9144000" cy="6862478"/>
          </a:xfrm>
        </p:grpSpPr>
        <p:sp>
          <p:nvSpPr>
            <p:cNvPr id="18"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9" name="Rectangle 18"/>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Picture 19"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7" name="Straight Connector 6"/>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15" name="Rectangle 42"/>
          <p:cNvSpPr>
            <a:spLocks/>
          </p:cNvSpPr>
          <p:nvPr userDrawn="1"/>
        </p:nvSpPr>
        <p:spPr bwMode="auto">
          <a:xfrm>
            <a:off x="416547" y="1571293"/>
            <a:ext cx="1869453" cy="4753307"/>
          </a:xfrm>
          <a:prstGeom prst="rect">
            <a:avLst/>
          </a:prstGeom>
          <a:solidFill>
            <a:srgbClr val="7BBA4A"/>
          </a:solidFill>
          <a:ln w="9525">
            <a:solidFill>
              <a:srgbClr val="539432"/>
            </a:solidFill>
            <a:miter lim="800000"/>
            <a:headEnd/>
            <a:tailEnd/>
          </a:ln>
        </p:spPr>
        <p:txBody>
          <a:bodyPr lIns="0" tIns="0" rIns="0" bIns="0"/>
          <a:lstStyle/>
          <a:p>
            <a:pPr algn="ctr"/>
            <a:endParaRPr lang="pt-PT"/>
          </a:p>
        </p:txBody>
      </p:sp>
      <p:sp>
        <p:nvSpPr>
          <p:cNvPr id="16" name="Rectangle 42"/>
          <p:cNvSpPr>
            <a:spLocks/>
          </p:cNvSpPr>
          <p:nvPr userDrawn="1"/>
        </p:nvSpPr>
        <p:spPr bwMode="auto">
          <a:xfrm>
            <a:off x="6858000" y="1560222"/>
            <a:ext cx="1869453" cy="4753307"/>
          </a:xfrm>
          <a:prstGeom prst="rect">
            <a:avLst/>
          </a:prstGeom>
          <a:solidFill>
            <a:srgbClr val="7BBA4A"/>
          </a:solidFill>
          <a:ln w="9525">
            <a:solidFill>
              <a:srgbClr val="539432"/>
            </a:solidFill>
            <a:miter lim="800000"/>
            <a:headEnd/>
            <a:tailEnd/>
          </a:ln>
        </p:spPr>
        <p:txBody>
          <a:bodyPr lIns="0" tIns="0" rIns="0" bIns="0"/>
          <a:lstStyle/>
          <a:p>
            <a:pPr algn="ctr"/>
            <a:endParaRPr lang="pt-PT"/>
          </a:p>
        </p:txBody>
      </p:sp>
      <p:sp>
        <p:nvSpPr>
          <p:cNvPr id="21" name="Rectangle 42"/>
          <p:cNvSpPr>
            <a:spLocks/>
          </p:cNvSpPr>
          <p:nvPr userDrawn="1"/>
        </p:nvSpPr>
        <p:spPr bwMode="auto">
          <a:xfrm>
            <a:off x="2573548" y="1560222"/>
            <a:ext cx="1869453" cy="4753307"/>
          </a:xfrm>
          <a:prstGeom prst="rect">
            <a:avLst/>
          </a:prstGeom>
          <a:solidFill>
            <a:srgbClr val="7BBA4A"/>
          </a:solidFill>
          <a:ln w="9525">
            <a:solidFill>
              <a:srgbClr val="539432"/>
            </a:solidFill>
            <a:miter lim="800000"/>
            <a:headEnd/>
            <a:tailEnd/>
          </a:ln>
        </p:spPr>
        <p:txBody>
          <a:bodyPr lIns="0" tIns="0" rIns="0" bIns="0"/>
          <a:lstStyle/>
          <a:p>
            <a:pPr algn="ctr"/>
            <a:endParaRPr lang="pt-PT"/>
          </a:p>
        </p:txBody>
      </p:sp>
      <p:sp>
        <p:nvSpPr>
          <p:cNvPr id="22" name="Rectangle 42"/>
          <p:cNvSpPr>
            <a:spLocks/>
          </p:cNvSpPr>
          <p:nvPr userDrawn="1"/>
        </p:nvSpPr>
        <p:spPr bwMode="auto">
          <a:xfrm>
            <a:off x="4715774" y="1560222"/>
            <a:ext cx="1869453" cy="4753307"/>
          </a:xfrm>
          <a:prstGeom prst="rect">
            <a:avLst/>
          </a:prstGeom>
          <a:solidFill>
            <a:srgbClr val="7BBA4A"/>
          </a:solidFill>
          <a:ln w="9525">
            <a:solidFill>
              <a:srgbClr val="539432"/>
            </a:solidFill>
            <a:miter lim="800000"/>
            <a:headEnd/>
            <a:tailEnd/>
          </a:ln>
        </p:spPr>
        <p:txBody>
          <a:bodyPr lIns="0" tIns="0" rIns="0" bIns="0"/>
          <a:lstStyle/>
          <a:p>
            <a:pPr algn="ctr"/>
            <a:endParaRPr lang="pt-PT"/>
          </a:p>
        </p:txBody>
      </p:sp>
      <p:sp>
        <p:nvSpPr>
          <p:cNvPr id="2" name="Title 1"/>
          <p:cNvSpPr>
            <a:spLocks noGrp="1"/>
          </p:cNvSpPr>
          <p:nvPr userDrawn="1">
            <p:ph type="title"/>
          </p:nvPr>
        </p:nvSpPr>
        <p:spPr/>
        <p:txBody>
          <a:bodyPr/>
          <a:lstStyle/>
          <a:p>
            <a:r>
              <a:rPr lang="en-US" smtClean="0"/>
              <a:t>Click to edit Master title style</a:t>
            </a:r>
            <a:endParaRPr lang="pt-PT"/>
          </a:p>
        </p:txBody>
      </p:sp>
      <p:sp>
        <p:nvSpPr>
          <p:cNvPr id="4"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5"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26" name="Text Placeholder 3"/>
          <p:cNvSpPr>
            <a:spLocks noGrp="1"/>
          </p:cNvSpPr>
          <p:nvPr>
            <p:ph type="body" sz="half" idx="2"/>
          </p:nvPr>
        </p:nvSpPr>
        <p:spPr>
          <a:xfrm>
            <a:off x="436873" y="1636422"/>
            <a:ext cx="1828800" cy="46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7" name="Text Placeholder 3"/>
          <p:cNvSpPr>
            <a:spLocks noGrp="1"/>
          </p:cNvSpPr>
          <p:nvPr>
            <p:ph type="body" sz="half" idx="10"/>
          </p:nvPr>
        </p:nvSpPr>
        <p:spPr>
          <a:xfrm>
            <a:off x="2593874" y="1636422"/>
            <a:ext cx="1828800" cy="46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8" name="Text Placeholder 3"/>
          <p:cNvSpPr>
            <a:spLocks noGrp="1"/>
          </p:cNvSpPr>
          <p:nvPr>
            <p:ph type="body" sz="half" idx="11"/>
          </p:nvPr>
        </p:nvSpPr>
        <p:spPr>
          <a:xfrm>
            <a:off x="4736100" y="1636422"/>
            <a:ext cx="1828800" cy="46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9" name="Text Placeholder 3"/>
          <p:cNvSpPr>
            <a:spLocks noGrp="1"/>
          </p:cNvSpPr>
          <p:nvPr>
            <p:ph type="body" sz="half" idx="12"/>
          </p:nvPr>
        </p:nvSpPr>
        <p:spPr>
          <a:xfrm>
            <a:off x="6878326" y="1636422"/>
            <a:ext cx="1828800" cy="46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8" name="Rectangle 2" descr="Light upward diagonal"/>
          <p:cNvSpPr>
            <a:spLocks noChangeArrowheads="1"/>
          </p:cNvSpPr>
          <p:nvPr userDrawn="1"/>
        </p:nvSpPr>
        <p:spPr bwMode="auto">
          <a:xfrm>
            <a:off x="0" y="0"/>
            <a:ext cx="9144000" cy="6444855"/>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2" name="Rectangle 11"/>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ITYnvest_logo_72dpi_RGB.jpg"/>
          <p:cNvPicPr>
            <a:picLocks noChangeAspect="1"/>
          </p:cNvPicPr>
          <p:nvPr userDrawn="1"/>
        </p:nvPicPr>
        <p:blipFill>
          <a:blip r:embed="rId2" cstate="print"/>
          <a:stretch>
            <a:fillRect/>
          </a:stretch>
        </p:blipFill>
        <p:spPr>
          <a:xfrm>
            <a:off x="7250772" y="5943600"/>
            <a:ext cx="1893228" cy="900000"/>
          </a:xfrm>
          <a:prstGeom prst="rect">
            <a:avLst/>
          </a:prstGeom>
        </p:spPr>
      </p:pic>
      <p:pic>
        <p:nvPicPr>
          <p:cNvPr id="5" name="Picture 4" descr="flag_yellow_high.jpg"/>
          <p:cNvPicPr>
            <a:picLocks noChangeAspect="1"/>
          </p:cNvPicPr>
          <p:nvPr userDrawn="1"/>
        </p:nvPicPr>
        <p:blipFill>
          <a:blip r:embed="rId3" cstate="print"/>
          <a:stretch>
            <a:fillRect/>
          </a:stretch>
        </p:blipFill>
        <p:spPr>
          <a:xfrm>
            <a:off x="152401" y="5985600"/>
            <a:ext cx="1087630" cy="720000"/>
          </a:xfrm>
          <a:prstGeom prst="rect">
            <a:avLst/>
          </a:prstGeom>
        </p:spPr>
      </p:pic>
      <p:sp>
        <p:nvSpPr>
          <p:cNvPr id="6" name="TextBox 5"/>
          <p:cNvSpPr txBox="1"/>
          <p:nvPr userDrawn="1"/>
        </p:nvSpPr>
        <p:spPr>
          <a:xfrm>
            <a:off x="1247872" y="6096000"/>
            <a:ext cx="3933728" cy="646331"/>
          </a:xfrm>
          <a:prstGeom prst="rect">
            <a:avLst/>
          </a:prstGeom>
          <a:noFill/>
        </p:spPr>
        <p:txBody>
          <a:bodyPr wrap="square" rtlCol="0">
            <a:spAutoFit/>
          </a:bodyPr>
          <a:lstStyle/>
          <a:p>
            <a:r>
              <a:rPr lang="en-US" sz="1200" kern="1200" baseline="0" dirty="0" smtClean="0">
                <a:solidFill>
                  <a:schemeClr val="tx1"/>
                </a:solidFill>
                <a:latin typeface="+mn-lt"/>
                <a:ea typeface="+mn-ea"/>
                <a:cs typeface="+mn-cs"/>
              </a:rPr>
              <a:t>This project has received funding from the European Union’s Horizon 2020 research and innovation </a:t>
            </a:r>
            <a:r>
              <a:rPr lang="en-US" sz="1200" kern="1200" baseline="0" dirty="0" err="1" smtClean="0">
                <a:solidFill>
                  <a:schemeClr val="tx1"/>
                </a:solidFill>
                <a:latin typeface="+mn-lt"/>
                <a:ea typeface="+mn-ea"/>
                <a:cs typeface="+mn-cs"/>
              </a:rPr>
              <a:t>programme</a:t>
            </a:r>
            <a:r>
              <a:rPr lang="en-US" sz="1200" kern="1200" baseline="0" dirty="0" smtClean="0">
                <a:solidFill>
                  <a:schemeClr val="tx1"/>
                </a:solidFill>
                <a:latin typeface="+mn-lt"/>
                <a:ea typeface="+mn-ea"/>
                <a:cs typeface="+mn-cs"/>
              </a:rPr>
              <a:t> under grant agreement No 649730. </a:t>
            </a:r>
            <a:endParaRPr lang="pt-PT" sz="1200" dirty="0">
              <a:latin typeface="Open Sans" pitchFamily="34" charset="0"/>
              <a:ea typeface="Open Sans" pitchFamily="34" charset="0"/>
              <a:cs typeface="Open Sans" pitchFamily="34" charset="0"/>
            </a:endParaRPr>
          </a:p>
        </p:txBody>
      </p:sp>
      <p:sp>
        <p:nvSpPr>
          <p:cNvPr id="10" name="TextBox 9"/>
          <p:cNvSpPr txBox="1"/>
          <p:nvPr userDrawn="1"/>
        </p:nvSpPr>
        <p:spPr>
          <a:xfrm>
            <a:off x="2458986" y="1676400"/>
            <a:ext cx="4226029" cy="1092607"/>
          </a:xfrm>
          <a:prstGeom prst="rect">
            <a:avLst/>
          </a:prstGeom>
          <a:noFill/>
        </p:spPr>
        <p:txBody>
          <a:bodyPr wrap="none" rtlCol="0">
            <a:spAutoFit/>
          </a:bodyPr>
          <a:lstStyle/>
          <a:p>
            <a:pPr algn="ctr"/>
            <a:r>
              <a:rPr lang="pt-PT" sz="6500" smtClean="0">
                <a:solidFill>
                  <a:schemeClr val="bg1"/>
                </a:solidFill>
                <a:latin typeface="Open Sans" pitchFamily="34" charset="0"/>
                <a:ea typeface="Open Sans" pitchFamily="34" charset="0"/>
                <a:cs typeface="Open Sans" pitchFamily="34" charset="0"/>
              </a:rPr>
              <a:t>Thank You</a:t>
            </a:r>
            <a:endParaRPr lang="pt-PT" sz="6500" dirty="0">
              <a:solidFill>
                <a:schemeClr val="bg1"/>
              </a:solidFill>
              <a:latin typeface="Open Sans" pitchFamily="34" charset="0"/>
              <a:ea typeface="Open Sans" pitchFamily="34" charset="0"/>
              <a:cs typeface="Open Sans" pitchFamily="34" charset="0"/>
            </a:endParaRPr>
          </a:p>
        </p:txBody>
      </p:sp>
      <p:sp>
        <p:nvSpPr>
          <p:cNvPr id="15" name="Text Placeholder 18"/>
          <p:cNvSpPr>
            <a:spLocks noGrp="1"/>
          </p:cNvSpPr>
          <p:nvPr userDrawn="1">
            <p:ph type="body" sz="quarter" idx="15" hasCustomPrompt="1"/>
          </p:nvPr>
        </p:nvSpPr>
        <p:spPr>
          <a:xfrm>
            <a:off x="2286000" y="3352800"/>
            <a:ext cx="4572000" cy="381000"/>
          </a:xfrm>
        </p:spPr>
        <p:txBody>
          <a:bodyPr>
            <a:noAutofit/>
          </a:bodyPr>
          <a:lstStyle>
            <a:lvl1pPr algn="ctr">
              <a:buFontTx/>
              <a:buNone/>
              <a:defRPr sz="1600" b="1" baseline="0">
                <a:solidFill>
                  <a:schemeClr val="bg1"/>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Author</a:t>
            </a:r>
          </a:p>
        </p:txBody>
      </p:sp>
      <p:sp>
        <p:nvSpPr>
          <p:cNvPr id="16" name="Text Placeholder 18"/>
          <p:cNvSpPr>
            <a:spLocks noGrp="1"/>
          </p:cNvSpPr>
          <p:nvPr userDrawn="1">
            <p:ph type="body" sz="quarter" idx="16" hasCustomPrompt="1"/>
          </p:nvPr>
        </p:nvSpPr>
        <p:spPr>
          <a:xfrm>
            <a:off x="2286000" y="3733800"/>
            <a:ext cx="4572000" cy="381000"/>
          </a:xfrm>
        </p:spPr>
        <p:txBody>
          <a:bodyPr>
            <a:noAutofit/>
          </a:bodyPr>
          <a:lstStyle>
            <a:lvl1pPr algn="ctr">
              <a:buFontTx/>
              <a:buNone/>
              <a:defRPr sz="1400" baseline="0">
                <a:solidFill>
                  <a:schemeClr val="bg1"/>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Entity</a:t>
            </a:r>
          </a:p>
        </p:txBody>
      </p:sp>
      <p:sp>
        <p:nvSpPr>
          <p:cNvPr id="17" name="Text Placeholder 18"/>
          <p:cNvSpPr>
            <a:spLocks noGrp="1"/>
          </p:cNvSpPr>
          <p:nvPr userDrawn="1">
            <p:ph type="body" sz="quarter" idx="17" hasCustomPrompt="1"/>
          </p:nvPr>
        </p:nvSpPr>
        <p:spPr>
          <a:xfrm>
            <a:off x="2286000" y="4114800"/>
            <a:ext cx="4572000" cy="381000"/>
          </a:xfrm>
        </p:spPr>
        <p:txBody>
          <a:bodyPr>
            <a:noAutofit/>
          </a:bodyPr>
          <a:lstStyle>
            <a:lvl1pPr algn="ctr">
              <a:buFontTx/>
              <a:buNone/>
              <a:defRPr sz="1400" baseline="0">
                <a:solidFill>
                  <a:schemeClr val="bg1"/>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e-mail</a:t>
            </a:r>
          </a:p>
        </p:txBody>
      </p:sp>
      <p:pic>
        <p:nvPicPr>
          <p:cNvPr id="14" name="Picture 13" descr="city_skyline_2.png"/>
          <p:cNvPicPr>
            <a:picLocks noChangeAspect="1"/>
          </p:cNvPicPr>
          <p:nvPr userDrawn="1"/>
        </p:nvPicPr>
        <p:blipFill>
          <a:blip r:embed="rId4"/>
          <a:stretch>
            <a:fillRect/>
          </a:stretch>
        </p:blipFill>
        <p:spPr>
          <a:xfrm>
            <a:off x="0" y="5029200"/>
            <a:ext cx="9144000" cy="706984"/>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Box 9"/>
          <p:cNvSpPr txBox="1"/>
          <p:nvPr userDrawn="1"/>
        </p:nvSpPr>
        <p:spPr>
          <a:xfrm>
            <a:off x="2458986" y="1676400"/>
            <a:ext cx="4226029" cy="1092607"/>
          </a:xfrm>
          <a:prstGeom prst="rect">
            <a:avLst/>
          </a:prstGeom>
          <a:noFill/>
        </p:spPr>
        <p:txBody>
          <a:bodyPr wrap="none" rtlCol="0">
            <a:spAutoFit/>
          </a:bodyPr>
          <a:lstStyle/>
          <a:p>
            <a:r>
              <a:rPr lang="pt-PT" sz="6500" dirty="0" smtClean="0">
                <a:solidFill>
                  <a:srgbClr val="539432"/>
                </a:solidFill>
                <a:latin typeface="Open Sans" pitchFamily="34" charset="0"/>
                <a:ea typeface="Open Sans" pitchFamily="34" charset="0"/>
                <a:cs typeface="Open Sans" pitchFamily="34" charset="0"/>
              </a:rPr>
              <a:t>Thank You</a:t>
            </a:r>
            <a:endParaRPr lang="pt-PT" sz="6500" dirty="0">
              <a:solidFill>
                <a:srgbClr val="539432"/>
              </a:solidFill>
              <a:latin typeface="Open Sans" pitchFamily="34" charset="0"/>
              <a:ea typeface="Open Sans" pitchFamily="34" charset="0"/>
              <a:cs typeface="Open Sans" pitchFamily="34" charset="0"/>
            </a:endParaRPr>
          </a:p>
        </p:txBody>
      </p:sp>
      <p:sp>
        <p:nvSpPr>
          <p:cNvPr id="15" name="Text Placeholder 18"/>
          <p:cNvSpPr>
            <a:spLocks noGrp="1"/>
          </p:cNvSpPr>
          <p:nvPr>
            <p:ph type="body" sz="quarter" idx="15" hasCustomPrompt="1"/>
          </p:nvPr>
        </p:nvSpPr>
        <p:spPr>
          <a:xfrm>
            <a:off x="2286000" y="3352800"/>
            <a:ext cx="4572000" cy="381000"/>
          </a:xfrm>
        </p:spPr>
        <p:txBody>
          <a:bodyPr>
            <a:noAutofit/>
          </a:bodyPr>
          <a:lstStyle>
            <a:lvl1pPr algn="ctr">
              <a:buFontTx/>
              <a:buNone/>
              <a:defRPr sz="1600" b="1" baseline="0">
                <a:solidFill>
                  <a:srgbClr val="4C4C4C"/>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Author</a:t>
            </a:r>
          </a:p>
        </p:txBody>
      </p:sp>
      <p:sp>
        <p:nvSpPr>
          <p:cNvPr id="16" name="Text Placeholder 18"/>
          <p:cNvSpPr>
            <a:spLocks noGrp="1"/>
          </p:cNvSpPr>
          <p:nvPr>
            <p:ph type="body" sz="quarter" idx="16" hasCustomPrompt="1"/>
          </p:nvPr>
        </p:nvSpPr>
        <p:spPr>
          <a:xfrm>
            <a:off x="2286000" y="3733800"/>
            <a:ext cx="4572000" cy="381000"/>
          </a:xfrm>
        </p:spPr>
        <p:txBody>
          <a:bodyPr>
            <a:noAutofit/>
          </a:bodyPr>
          <a:lstStyle>
            <a:lvl1pPr algn="ctr">
              <a:buFontTx/>
              <a:buNone/>
              <a:defRPr sz="1400" baseline="0">
                <a:solidFill>
                  <a:srgbClr val="4C4C4C"/>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Entity</a:t>
            </a:r>
          </a:p>
        </p:txBody>
      </p:sp>
      <p:sp>
        <p:nvSpPr>
          <p:cNvPr id="17" name="Text Placeholder 18"/>
          <p:cNvSpPr>
            <a:spLocks noGrp="1"/>
          </p:cNvSpPr>
          <p:nvPr>
            <p:ph type="body" sz="quarter" idx="17" hasCustomPrompt="1"/>
          </p:nvPr>
        </p:nvSpPr>
        <p:spPr>
          <a:xfrm>
            <a:off x="2286000" y="4114800"/>
            <a:ext cx="4572000" cy="381000"/>
          </a:xfrm>
        </p:spPr>
        <p:txBody>
          <a:bodyPr>
            <a:noAutofit/>
          </a:bodyPr>
          <a:lstStyle>
            <a:lvl1pPr algn="ctr">
              <a:buFontTx/>
              <a:buNone/>
              <a:defRPr sz="1400" baseline="0">
                <a:solidFill>
                  <a:srgbClr val="D9862F"/>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e-mail</a:t>
            </a:r>
          </a:p>
        </p:txBody>
      </p:sp>
      <p:pic>
        <p:nvPicPr>
          <p:cNvPr id="11" name="Picture 10" descr="CITYnvest_logo_72dpi_RGB.jpg"/>
          <p:cNvPicPr>
            <a:picLocks noChangeAspect="1"/>
          </p:cNvPicPr>
          <p:nvPr userDrawn="1"/>
        </p:nvPicPr>
        <p:blipFill>
          <a:blip r:embed="rId2" cstate="print"/>
          <a:stretch>
            <a:fillRect/>
          </a:stretch>
        </p:blipFill>
        <p:spPr>
          <a:xfrm>
            <a:off x="7250772" y="5943600"/>
            <a:ext cx="1893228" cy="900000"/>
          </a:xfrm>
          <a:prstGeom prst="rect">
            <a:avLst/>
          </a:prstGeom>
        </p:spPr>
      </p:pic>
      <p:pic>
        <p:nvPicPr>
          <p:cNvPr id="12" name="Picture 11" descr="flag_yellow_high.jpg"/>
          <p:cNvPicPr>
            <a:picLocks noChangeAspect="1"/>
          </p:cNvPicPr>
          <p:nvPr userDrawn="1"/>
        </p:nvPicPr>
        <p:blipFill>
          <a:blip r:embed="rId3" cstate="print"/>
          <a:stretch>
            <a:fillRect/>
          </a:stretch>
        </p:blipFill>
        <p:spPr>
          <a:xfrm>
            <a:off x="152401" y="5985600"/>
            <a:ext cx="1087630" cy="720000"/>
          </a:xfrm>
          <a:prstGeom prst="rect">
            <a:avLst/>
          </a:prstGeom>
        </p:spPr>
      </p:pic>
      <p:sp>
        <p:nvSpPr>
          <p:cNvPr id="13" name="TextBox 12"/>
          <p:cNvSpPr txBox="1"/>
          <p:nvPr userDrawn="1"/>
        </p:nvSpPr>
        <p:spPr>
          <a:xfrm>
            <a:off x="1247872" y="6258580"/>
            <a:ext cx="1870640" cy="523220"/>
          </a:xfrm>
          <a:prstGeom prst="rect">
            <a:avLst/>
          </a:prstGeom>
          <a:noFill/>
        </p:spPr>
        <p:txBody>
          <a:bodyPr wrap="none" rtlCol="0">
            <a:spAutoFit/>
          </a:bodyPr>
          <a:lstStyle/>
          <a:p>
            <a:r>
              <a:rPr lang="pt-PT" sz="1400" kern="1200" baseline="0" dirty="0" smtClean="0">
                <a:solidFill>
                  <a:schemeClr val="tx1"/>
                </a:solidFill>
                <a:latin typeface="Open Sans" pitchFamily="34" charset="0"/>
                <a:ea typeface="Open Sans" pitchFamily="34" charset="0"/>
                <a:cs typeface="Open Sans" pitchFamily="34" charset="0"/>
              </a:rPr>
              <a:t>Project funded by </a:t>
            </a:r>
          </a:p>
          <a:p>
            <a:r>
              <a:rPr lang="pt-PT" sz="1400" kern="1200" baseline="0" dirty="0" smtClean="0">
                <a:solidFill>
                  <a:schemeClr val="tx1"/>
                </a:solidFill>
                <a:latin typeface="Open Sans" pitchFamily="34" charset="0"/>
                <a:ea typeface="Open Sans" pitchFamily="34" charset="0"/>
                <a:cs typeface="Open Sans" pitchFamily="34" charset="0"/>
              </a:rPr>
              <a:t>the European Union</a:t>
            </a:r>
            <a:endParaRPr lang="pt-PT" sz="1400" dirty="0">
              <a:latin typeface="Open Sans" pitchFamily="34" charset="0"/>
              <a:ea typeface="Open Sans" pitchFamily="34" charset="0"/>
              <a:cs typeface="Open Sans" pitchFamily="34" charset="0"/>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384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CITYnvest_logo_72dpi_RGB.jpg"/>
          <p:cNvPicPr>
            <a:picLocks noChangeAspect="1"/>
          </p:cNvPicPr>
          <p:nvPr userDrawn="1"/>
        </p:nvPicPr>
        <p:blipFill>
          <a:blip r:embed="rId2" cstate="print"/>
          <a:stretch>
            <a:fillRect/>
          </a:stretch>
        </p:blipFill>
        <p:spPr>
          <a:xfrm>
            <a:off x="2560320" y="449580"/>
            <a:ext cx="4023360" cy="191262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9" name="Group 18"/>
          <p:cNvGrpSpPr/>
          <p:nvPr userDrawn="1"/>
        </p:nvGrpSpPr>
        <p:grpSpPr>
          <a:xfrm>
            <a:off x="0" y="-4478"/>
            <a:ext cx="9144000" cy="6862478"/>
            <a:chOff x="0" y="-4478"/>
            <a:chExt cx="9144000" cy="6862478"/>
          </a:xfrm>
        </p:grpSpPr>
        <p:sp>
          <p:nvSpPr>
            <p:cNvPr id="20"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 name="Rectangle 20"/>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2" name="Picture 21"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14" name="Straight Connector 13"/>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648200" y="1572600"/>
            <a:ext cx="4038600" cy="4752000"/>
          </a:xfrm>
          <a:prstGeom prst="rect">
            <a:avLst/>
          </a:prstGeom>
          <a:solidFill>
            <a:srgbClr val="F5F5F5"/>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userDrawn="1"/>
        </p:nvSpPr>
        <p:spPr>
          <a:xfrm>
            <a:off x="457200" y="1572600"/>
            <a:ext cx="4038600" cy="4752000"/>
          </a:xfrm>
          <a:prstGeom prst="rect">
            <a:avLst/>
          </a:prstGeom>
          <a:solidFill>
            <a:srgbClr val="F5F5F5"/>
          </a:solidFill>
          <a:ln w="9525">
            <a:solidFill>
              <a:srgbClr val="539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itle 1"/>
          <p:cNvSpPr>
            <a:spLocks noGrp="1"/>
          </p:cNvSpPr>
          <p:nvPr>
            <p:ph type="title"/>
          </p:nvPr>
        </p:nvSpPr>
        <p:spPr/>
        <p:txBody>
          <a:bodyPr/>
          <a:lstStyle>
            <a:lvl1pPr>
              <a:defRPr>
                <a:solidFill>
                  <a:srgbClr val="D9862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70037"/>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70037"/>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12"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5" name="Group 14"/>
          <p:cNvGrpSpPr/>
          <p:nvPr userDrawn="1"/>
        </p:nvGrpSpPr>
        <p:grpSpPr>
          <a:xfrm>
            <a:off x="0" y="-4478"/>
            <a:ext cx="9144000" cy="6862478"/>
            <a:chOff x="0" y="-4478"/>
            <a:chExt cx="9144000" cy="6862478"/>
          </a:xfrm>
        </p:grpSpPr>
        <p:sp>
          <p:nvSpPr>
            <p:cNvPr id="16"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7" name="Rectangle 16"/>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Picture 17"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14" name="Straight Connector 13"/>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D9862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17637"/>
            <a:ext cx="4040188" cy="955675"/>
          </a:xfrm>
        </p:spPr>
        <p:txBody>
          <a:bodyPr anchor="b"/>
          <a:lstStyle>
            <a:lvl1pPr marL="0" indent="0">
              <a:buNone/>
              <a:defRPr sz="2400" b="1">
                <a:solidFill>
                  <a:srgbClr val="D986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17637"/>
            <a:ext cx="4041775" cy="955675"/>
          </a:xfrm>
        </p:spPr>
        <p:txBody>
          <a:bodyPr anchor="b"/>
          <a:lstStyle>
            <a:lvl1pPr marL="0" indent="0">
              <a:buNone/>
              <a:defRPr sz="2400" b="1">
                <a:solidFill>
                  <a:srgbClr val="D986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12"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 name="Group 6"/>
          <p:cNvGrpSpPr/>
          <p:nvPr userDrawn="1"/>
        </p:nvGrpSpPr>
        <p:grpSpPr>
          <a:xfrm>
            <a:off x="0" y="-4478"/>
            <a:ext cx="9144000" cy="6862478"/>
            <a:chOff x="0" y="-4478"/>
            <a:chExt cx="9144000" cy="6862478"/>
          </a:xfrm>
        </p:grpSpPr>
        <p:sp>
          <p:nvSpPr>
            <p:cNvPr id="11"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2" name="Rectangle 11"/>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3" name="Picture 12"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10" name="Straight Connector 9"/>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D9862F"/>
                </a:solidFill>
              </a:defRPr>
            </a:lvl1pPr>
          </a:lstStyle>
          <a:p>
            <a:r>
              <a:rPr lang="en-US" smtClean="0"/>
              <a:t>Click to edit Master title style</a:t>
            </a:r>
            <a:endParaRPr lang="en-US"/>
          </a:p>
        </p:txBody>
      </p:sp>
      <p:sp>
        <p:nvSpPr>
          <p:cNvPr id="6"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8"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26" name="Rectangle 2" descr="Light upward diagonal"/>
          <p:cNvSpPr>
            <a:spLocks noChangeArrowheads="1"/>
          </p:cNvSpPr>
          <p:nvPr userDrawn="1"/>
        </p:nvSpPr>
        <p:spPr bwMode="auto">
          <a:xfrm>
            <a:off x="0" y="408667"/>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 name="Rectangle 20"/>
          <p:cNvSpPr/>
          <p:nvPr userDrawn="1"/>
        </p:nvSpPr>
        <p:spPr>
          <a:xfrm>
            <a:off x="0" y="0"/>
            <a:ext cx="91440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itle 1"/>
          <p:cNvSpPr>
            <a:spLocks noGrp="1"/>
          </p:cNvSpPr>
          <p:nvPr>
            <p:ph type="ctrTitle"/>
          </p:nvPr>
        </p:nvSpPr>
        <p:spPr>
          <a:xfrm>
            <a:off x="685800" y="1752600"/>
            <a:ext cx="7772400" cy="1470025"/>
          </a:xfrm>
        </p:spPr>
        <p:txBody>
          <a:bodyPr>
            <a:normAutofit/>
          </a:bodyPr>
          <a:lstStyle>
            <a:lvl1pPr algn="ctr">
              <a:defRPr sz="3600">
                <a:solidFill>
                  <a:srgbClr val="539432"/>
                </a:solidFill>
                <a:latin typeface="Open Sans" pitchFamily="34" charset="0"/>
                <a:ea typeface="Open Sans" pitchFamily="34" charset="0"/>
                <a:cs typeface="Open Sans" pitchFamily="34" charset="0"/>
              </a:defRPr>
            </a:lvl1pPr>
          </a:lstStyle>
          <a:p>
            <a:r>
              <a:rPr lang="en-US" dirty="0" smtClean="0"/>
              <a:t>Click to edit Master title style</a:t>
            </a:r>
            <a:endParaRPr lang="en-US" dirty="0"/>
          </a:p>
        </p:txBody>
      </p:sp>
      <p:pic>
        <p:nvPicPr>
          <p:cNvPr id="11" name="Picture 10" descr="CITYnvest_logo_72dpi_RGB.jpg"/>
          <p:cNvPicPr>
            <a:picLocks noChangeAspect="1"/>
          </p:cNvPicPr>
          <p:nvPr userDrawn="1"/>
        </p:nvPicPr>
        <p:blipFill>
          <a:blip r:embed="rId2" cstate="print"/>
          <a:stretch>
            <a:fillRect/>
          </a:stretch>
        </p:blipFill>
        <p:spPr>
          <a:xfrm>
            <a:off x="3529393" y="471600"/>
            <a:ext cx="2085215" cy="828000"/>
          </a:xfrm>
          <a:prstGeom prst="rect">
            <a:avLst/>
          </a:prstGeom>
        </p:spPr>
      </p:pic>
      <p:sp>
        <p:nvSpPr>
          <p:cNvPr id="12" name="Text Placeholder 18"/>
          <p:cNvSpPr>
            <a:spLocks noGrp="1"/>
          </p:cNvSpPr>
          <p:nvPr>
            <p:ph type="body" sz="quarter" idx="14" hasCustomPrompt="1"/>
          </p:nvPr>
        </p:nvSpPr>
        <p:spPr>
          <a:xfrm>
            <a:off x="7440304" y="6629400"/>
            <a:ext cx="1752600" cy="304800"/>
          </a:xfrm>
        </p:spPr>
        <p:txBody>
          <a:bodyPr>
            <a:noAutofit/>
          </a:bodyPr>
          <a:lstStyle>
            <a:lvl1pPr algn="r">
              <a:buFontTx/>
              <a:buNone/>
              <a:defRPr sz="1100">
                <a:solidFill>
                  <a:schemeClr val="bg1"/>
                </a:solidFill>
                <a:latin typeface="Open Sans" pitchFamily="34" charset="0"/>
                <a:ea typeface="Open Sans" pitchFamily="34" charset="0"/>
                <a:cs typeface="Open Sans" pitchFamily="34" charset="0"/>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Date</a:t>
            </a:r>
          </a:p>
        </p:txBody>
      </p:sp>
      <p:sp>
        <p:nvSpPr>
          <p:cNvPr id="13" name="Text Placeholder 18"/>
          <p:cNvSpPr>
            <a:spLocks noGrp="1"/>
          </p:cNvSpPr>
          <p:nvPr>
            <p:ph type="body" sz="quarter" idx="15" hasCustomPrompt="1"/>
          </p:nvPr>
        </p:nvSpPr>
        <p:spPr>
          <a:xfrm>
            <a:off x="2286000" y="5867400"/>
            <a:ext cx="4572000" cy="381000"/>
          </a:xfrm>
        </p:spPr>
        <p:txBody>
          <a:bodyPr>
            <a:noAutofit/>
          </a:bodyPr>
          <a:lstStyle>
            <a:lvl1pPr algn="ctr">
              <a:buFontTx/>
              <a:buNone/>
              <a:defRPr sz="1400" b="1" baseline="0">
                <a:solidFill>
                  <a:schemeClr val="bg1"/>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Author</a:t>
            </a:r>
          </a:p>
        </p:txBody>
      </p:sp>
      <p:sp>
        <p:nvSpPr>
          <p:cNvPr id="14" name="Text Placeholder 18"/>
          <p:cNvSpPr>
            <a:spLocks noGrp="1"/>
          </p:cNvSpPr>
          <p:nvPr>
            <p:ph type="body" sz="quarter" idx="16" hasCustomPrompt="1"/>
          </p:nvPr>
        </p:nvSpPr>
        <p:spPr>
          <a:xfrm>
            <a:off x="2286000" y="6221104"/>
            <a:ext cx="4572000" cy="381000"/>
          </a:xfrm>
        </p:spPr>
        <p:txBody>
          <a:bodyPr>
            <a:noAutofit/>
          </a:bodyPr>
          <a:lstStyle>
            <a:lvl1pPr algn="ctr">
              <a:buFontTx/>
              <a:buNone/>
              <a:defRPr sz="1400" baseline="0">
                <a:solidFill>
                  <a:schemeClr val="bg1"/>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smtClean="0"/>
              <a:t>Click to edit the Entity</a:t>
            </a:r>
          </a:p>
        </p:txBody>
      </p:sp>
      <p:pic>
        <p:nvPicPr>
          <p:cNvPr id="23" name="Picture 22" descr="city_skyline_1.png"/>
          <p:cNvPicPr>
            <a:picLocks noChangeAspect="1"/>
          </p:cNvPicPr>
          <p:nvPr userDrawn="1"/>
        </p:nvPicPr>
        <p:blipFill>
          <a:blip r:embed="rId3"/>
          <a:stretch>
            <a:fillRect/>
          </a:stretch>
        </p:blipFill>
        <p:spPr>
          <a:xfrm>
            <a:off x="0" y="4879833"/>
            <a:ext cx="9144000" cy="758967"/>
          </a:xfrm>
          <a:prstGeom prst="rect">
            <a:avLst/>
          </a:prstGeom>
        </p:spPr>
      </p:pic>
      <p:sp>
        <p:nvSpPr>
          <p:cNvPr id="16" name="Picture Placeholder 15"/>
          <p:cNvSpPr>
            <a:spLocks noGrp="1"/>
          </p:cNvSpPr>
          <p:nvPr>
            <p:ph type="pic" sz="quarter" idx="17"/>
          </p:nvPr>
        </p:nvSpPr>
        <p:spPr>
          <a:xfrm>
            <a:off x="3276600" y="3429000"/>
            <a:ext cx="2590800" cy="1371600"/>
          </a:xfrm>
        </p:spPr>
        <p:txBody>
          <a:bodyPr>
            <a:normAutofit/>
          </a:bodyPr>
          <a:lstStyle>
            <a:lvl1pPr>
              <a:buFontTx/>
              <a:buNone/>
              <a:defRPr sz="1400"/>
            </a:lvl1pPr>
          </a:lstStyle>
          <a:p>
            <a:endParaRPr lang="pt-P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p:cNvGrpSpPr/>
          <p:nvPr userDrawn="1"/>
        </p:nvGrpSpPr>
        <p:grpSpPr>
          <a:xfrm>
            <a:off x="0" y="-4478"/>
            <a:ext cx="9144000" cy="6862478"/>
            <a:chOff x="0" y="-4478"/>
            <a:chExt cx="9144000" cy="6862478"/>
          </a:xfrm>
        </p:grpSpPr>
        <p:sp>
          <p:nvSpPr>
            <p:cNvPr id="8"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9" name="Rectangle 8"/>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9"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6" name="Straight Connector 5"/>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5"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userDrawn="1"/>
        </p:nvGrpSpPr>
        <p:grpSpPr>
          <a:xfrm>
            <a:off x="0" y="-4478"/>
            <a:ext cx="9144000" cy="6862478"/>
            <a:chOff x="0" y="-4478"/>
            <a:chExt cx="9144000" cy="6862478"/>
          </a:xfrm>
        </p:grpSpPr>
        <p:sp>
          <p:nvSpPr>
            <p:cNvPr id="11"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2" name="Rectangle 11"/>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3" name="Picture 12"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10" name="Straight Connector 9"/>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76287"/>
            <a:ext cx="3008313" cy="1162050"/>
          </a:xfrm>
        </p:spPr>
        <p:txBody>
          <a:bodyPr anchor="b"/>
          <a:lstStyle>
            <a:lvl1pPr algn="l">
              <a:defRPr sz="2000" b="1">
                <a:solidFill>
                  <a:srgbClr val="53943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76287"/>
            <a:ext cx="5111750" cy="57007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38337"/>
            <a:ext cx="3008313" cy="4538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8"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1" name="Group 10"/>
          <p:cNvGrpSpPr/>
          <p:nvPr userDrawn="1"/>
        </p:nvGrpSpPr>
        <p:grpSpPr>
          <a:xfrm>
            <a:off x="0" y="-4478"/>
            <a:ext cx="9144000" cy="6862478"/>
            <a:chOff x="0" y="-4478"/>
            <a:chExt cx="9144000" cy="6862478"/>
          </a:xfrm>
        </p:grpSpPr>
        <p:sp>
          <p:nvSpPr>
            <p:cNvPr id="12"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3" name="Rectangle 12"/>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Picture 13"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10" name="Straight Connector 9"/>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5105400"/>
            <a:ext cx="5486400" cy="457200"/>
          </a:xfrm>
          <a:solidFill>
            <a:schemeClr val="bg1"/>
          </a:solidFill>
        </p:spPr>
        <p:txBody>
          <a:bodyPr anchor="b"/>
          <a:lstStyle>
            <a:lvl1pPr algn="ctr">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7575"/>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38800"/>
            <a:ext cx="5486400" cy="838200"/>
          </a:xfrm>
          <a:noFill/>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9"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2" name="Group 11"/>
          <p:cNvGrpSpPr/>
          <p:nvPr userDrawn="1"/>
        </p:nvGrpSpPr>
        <p:grpSpPr>
          <a:xfrm>
            <a:off x="0" y="-4478"/>
            <a:ext cx="9144000" cy="6862478"/>
            <a:chOff x="0" y="-4478"/>
            <a:chExt cx="9144000" cy="6862478"/>
          </a:xfrm>
        </p:grpSpPr>
        <p:sp>
          <p:nvSpPr>
            <p:cNvPr id="13"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4" name="Rectangle 13"/>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14"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11" name="Straight Connector 10"/>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D9862F"/>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Open Sans Light" pitchFamily="34" charset="0"/>
                <a:ea typeface="Open Sans Light" pitchFamily="34" charset="0"/>
                <a:cs typeface="Open Sans Light" pitchFamily="34" charset="0"/>
              </a:defRPr>
            </a:lvl1pPr>
            <a:lvl2pPr>
              <a:defRPr>
                <a:latin typeface="Open Sans Light" pitchFamily="34" charset="0"/>
                <a:ea typeface="Open Sans Light" pitchFamily="34" charset="0"/>
                <a:cs typeface="Open Sans Light" pitchFamily="34" charset="0"/>
              </a:defRPr>
            </a:lvl2pPr>
            <a:lvl3pPr>
              <a:defRPr>
                <a:latin typeface="Open Sans Light" pitchFamily="34" charset="0"/>
                <a:ea typeface="Open Sans Light" pitchFamily="34" charset="0"/>
                <a:cs typeface="Open Sans Light" pitchFamily="34" charset="0"/>
              </a:defRPr>
            </a:lvl3pPr>
            <a:lvl4pPr>
              <a:defRPr>
                <a:latin typeface="Open Sans Light" pitchFamily="34" charset="0"/>
                <a:ea typeface="Open Sans Light" pitchFamily="34" charset="0"/>
                <a:cs typeface="Open Sans Light" pitchFamily="34" charset="0"/>
              </a:defRPr>
            </a:lvl4pPr>
            <a:lvl5pPr>
              <a:defRPr>
                <a:latin typeface="Open Sans Light" pitchFamily="34" charset="0"/>
                <a:ea typeface="Open Sans Light" pitchFamily="34" charset="0"/>
                <a:cs typeface="Open Sans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9"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userDrawn="1"/>
        </p:nvGrpSpPr>
        <p:grpSpPr>
          <a:xfrm>
            <a:off x="0" y="-4478"/>
            <a:ext cx="9144000" cy="6862478"/>
            <a:chOff x="0" y="-4478"/>
            <a:chExt cx="9144000" cy="6862478"/>
          </a:xfrm>
        </p:grpSpPr>
        <p:sp>
          <p:nvSpPr>
            <p:cNvPr id="9"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0" name="Rectangle 9"/>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 name="Picture 10"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8" name="Straight Connector 7"/>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629400" y="777875"/>
            <a:ext cx="2057400" cy="5851525"/>
          </a:xfrm>
        </p:spPr>
        <p:txBody>
          <a:bodyPr vert="eaVert">
            <a:normAutofit/>
          </a:bodyPr>
          <a:lstStyle>
            <a:lvl1pPr>
              <a:defRPr sz="32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77875"/>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6"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0" name="Group 9"/>
          <p:cNvGrpSpPr/>
          <p:nvPr userDrawn="1"/>
        </p:nvGrpSpPr>
        <p:grpSpPr>
          <a:xfrm>
            <a:off x="0" y="-4478"/>
            <a:ext cx="9144000" cy="6862478"/>
            <a:chOff x="0" y="-4478"/>
            <a:chExt cx="9144000" cy="6862478"/>
          </a:xfrm>
        </p:grpSpPr>
        <p:sp>
          <p:nvSpPr>
            <p:cNvPr id="12"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4" name="Rectangle 13"/>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3" name="Picture 12"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27" name="Straight Connector 26"/>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447800"/>
            <a:ext cx="8229600" cy="4953000"/>
          </a:xfrm>
        </p:spPr>
        <p:txBody>
          <a:bodyPr/>
          <a:lstStyle>
            <a:lvl1pPr>
              <a:defRPr>
                <a:latin typeface="Open Sans Light" pitchFamily="34" charset="0"/>
                <a:ea typeface="Open Sans Light" pitchFamily="34" charset="0"/>
                <a:cs typeface="Open Sans Light" pitchFamily="34" charset="0"/>
              </a:defRPr>
            </a:lvl1pPr>
            <a:lvl2pPr>
              <a:defRPr>
                <a:latin typeface="Open Sans Light" pitchFamily="34" charset="0"/>
                <a:ea typeface="Open Sans Light" pitchFamily="34" charset="0"/>
                <a:cs typeface="Open Sans Light" pitchFamily="34" charset="0"/>
              </a:defRPr>
            </a:lvl2pPr>
            <a:lvl3pPr>
              <a:defRPr>
                <a:latin typeface="Open Sans Light" pitchFamily="34" charset="0"/>
                <a:ea typeface="Open Sans Light" pitchFamily="34" charset="0"/>
                <a:cs typeface="Open Sans Light" pitchFamily="34" charset="0"/>
              </a:defRPr>
            </a:lvl3pPr>
            <a:lvl4pPr>
              <a:defRPr>
                <a:latin typeface="Open Sans Light" pitchFamily="34" charset="0"/>
                <a:ea typeface="Open Sans Light" pitchFamily="34" charset="0"/>
                <a:cs typeface="Open Sans Light" pitchFamily="34" charset="0"/>
              </a:defRPr>
            </a:lvl4pPr>
            <a:lvl5pPr>
              <a:defRPr>
                <a:latin typeface="Open Sans Light" pitchFamily="34" charset="0"/>
                <a:ea typeface="Open Sans Light" pitchFamily="34" charset="0"/>
                <a:cs typeface="Open Sans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7"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16" name="Title Placeholder 1"/>
          <p:cNvSpPr>
            <a:spLocks noGrp="1"/>
          </p:cNvSpPr>
          <p:nvPr>
            <p:ph type="title"/>
          </p:nvPr>
        </p:nvSpPr>
        <p:spPr>
          <a:xfrm>
            <a:off x="457200" y="6858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27" name="Group 26"/>
          <p:cNvGrpSpPr/>
          <p:nvPr userDrawn="1"/>
        </p:nvGrpSpPr>
        <p:grpSpPr>
          <a:xfrm>
            <a:off x="0" y="-4478"/>
            <a:ext cx="9144000" cy="6862478"/>
            <a:chOff x="0" y="-4478"/>
            <a:chExt cx="9144000" cy="6862478"/>
          </a:xfrm>
        </p:grpSpPr>
        <p:sp>
          <p:nvSpPr>
            <p:cNvPr id="28"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9" name="Rectangle 28"/>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0" name="Picture 29" descr="city_skyline_2.png"/>
            <p:cNvPicPr>
              <a:picLocks noChangeAspect="1"/>
            </p:cNvPicPr>
            <p:nvPr userDrawn="1"/>
          </p:nvPicPr>
          <p:blipFill>
            <a:blip r:embed="rId2"/>
            <a:stretch>
              <a:fillRect/>
            </a:stretch>
          </p:blipFill>
          <p:spPr>
            <a:xfrm>
              <a:off x="0" y="76200"/>
              <a:ext cx="9144000" cy="706984"/>
            </a:xfrm>
            <a:prstGeom prst="rect">
              <a:avLst/>
            </a:prstGeom>
          </p:spPr>
        </p:pic>
      </p:grpSp>
      <p:sp>
        <p:nvSpPr>
          <p:cNvPr id="5" name="Rectangle 4"/>
          <p:cNvSpPr/>
          <p:nvPr userDrawn="1"/>
        </p:nvSpPr>
        <p:spPr>
          <a:xfrm>
            <a:off x="1527487" y="1676400"/>
            <a:ext cx="6089027" cy="723900"/>
          </a:xfrm>
          <a:prstGeom prst="rect">
            <a:avLst/>
          </a:prstGeom>
          <a:solidFill>
            <a:srgbClr val="D9862F"/>
          </a:solidFill>
          <a:ln>
            <a:solidFill>
              <a:srgbClr val="D9862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cxnSp>
        <p:nvCxnSpPr>
          <p:cNvPr id="9" name="Straight Connector 8"/>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10"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11"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13" name="Rectangle 12"/>
          <p:cNvSpPr/>
          <p:nvPr userDrawn="1"/>
        </p:nvSpPr>
        <p:spPr>
          <a:xfrm>
            <a:off x="1527487" y="2628900"/>
            <a:ext cx="6089027" cy="723900"/>
          </a:xfrm>
          <a:prstGeom prst="rect">
            <a:avLst/>
          </a:prstGeom>
          <a:solidFill>
            <a:srgbClr val="FFCD0D"/>
          </a:solidFill>
          <a:ln>
            <a:solidFill>
              <a:srgbClr val="FFCD0D"/>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sp>
        <p:nvSpPr>
          <p:cNvPr id="14" name="Rectangle 13"/>
          <p:cNvSpPr/>
          <p:nvPr userDrawn="1"/>
        </p:nvSpPr>
        <p:spPr>
          <a:xfrm>
            <a:off x="1527487" y="3581400"/>
            <a:ext cx="6089027" cy="723900"/>
          </a:xfrm>
          <a:prstGeom prst="rect">
            <a:avLst/>
          </a:prstGeom>
          <a:solidFill>
            <a:srgbClr val="539432"/>
          </a:solidFill>
          <a:ln>
            <a:solidFill>
              <a:srgbClr val="53943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sp>
        <p:nvSpPr>
          <p:cNvPr id="15" name="Rectangle 14"/>
          <p:cNvSpPr/>
          <p:nvPr userDrawn="1"/>
        </p:nvSpPr>
        <p:spPr>
          <a:xfrm>
            <a:off x="1527487" y="4533900"/>
            <a:ext cx="6089027" cy="723900"/>
          </a:xfrm>
          <a:prstGeom prst="rect">
            <a:avLst/>
          </a:prstGeom>
          <a:solidFill>
            <a:srgbClr val="03678C"/>
          </a:solidFill>
          <a:ln>
            <a:solidFill>
              <a:srgbClr val="03678C"/>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sp>
        <p:nvSpPr>
          <p:cNvPr id="16" name="Rectangle 15"/>
          <p:cNvSpPr/>
          <p:nvPr userDrawn="1"/>
        </p:nvSpPr>
        <p:spPr>
          <a:xfrm>
            <a:off x="1527487" y="5486400"/>
            <a:ext cx="6089027" cy="723900"/>
          </a:xfrm>
          <a:prstGeom prst="rect">
            <a:avLst/>
          </a:prstGeom>
          <a:solidFill>
            <a:srgbClr val="D2D4D4"/>
          </a:solidFill>
          <a:ln>
            <a:solidFill>
              <a:srgbClr val="4C4C4C"/>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sp>
        <p:nvSpPr>
          <p:cNvPr id="17" name="Text Placeholder 3"/>
          <p:cNvSpPr>
            <a:spLocks noGrp="1"/>
          </p:cNvSpPr>
          <p:nvPr>
            <p:ph type="body" sz="half" idx="2"/>
          </p:nvPr>
        </p:nvSpPr>
        <p:spPr>
          <a:xfrm>
            <a:off x="2286000" y="1815152"/>
            <a:ext cx="4572000" cy="457200"/>
          </a:xfrm>
        </p:spPr>
        <p:txBody>
          <a:bodyPr>
            <a:normAutofit/>
          </a:bodyPr>
          <a:lstStyle>
            <a:lvl1pPr marL="0" indent="0" algn="ctr">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Text Placeholder 3"/>
          <p:cNvSpPr>
            <a:spLocks noGrp="1"/>
          </p:cNvSpPr>
          <p:nvPr>
            <p:ph type="body" sz="half" idx="10"/>
          </p:nvPr>
        </p:nvSpPr>
        <p:spPr>
          <a:xfrm>
            <a:off x="2286000" y="2767652"/>
            <a:ext cx="4572000" cy="457200"/>
          </a:xfrm>
        </p:spPr>
        <p:txBody>
          <a:bodyPr>
            <a:normAutofit/>
          </a:bodyPr>
          <a:lstStyle>
            <a:lvl1pPr marL="0" indent="0" algn="ctr">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9" name="Text Placeholder 3"/>
          <p:cNvSpPr>
            <a:spLocks noGrp="1"/>
          </p:cNvSpPr>
          <p:nvPr>
            <p:ph type="body" sz="half" idx="11"/>
          </p:nvPr>
        </p:nvSpPr>
        <p:spPr>
          <a:xfrm>
            <a:off x="2286000" y="3720152"/>
            <a:ext cx="4572000" cy="457200"/>
          </a:xfrm>
        </p:spPr>
        <p:txBody>
          <a:bodyPr>
            <a:normAutofit/>
          </a:bodyPr>
          <a:lstStyle>
            <a:lvl1pPr marL="0" indent="0" algn="ctr">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0" name="Text Placeholder 3"/>
          <p:cNvSpPr>
            <a:spLocks noGrp="1"/>
          </p:cNvSpPr>
          <p:nvPr>
            <p:ph type="body" sz="half" idx="12"/>
          </p:nvPr>
        </p:nvSpPr>
        <p:spPr>
          <a:xfrm>
            <a:off x="2286000" y="4672652"/>
            <a:ext cx="4572000" cy="457200"/>
          </a:xfrm>
        </p:spPr>
        <p:txBody>
          <a:bodyPr>
            <a:normAutofit/>
          </a:bodyPr>
          <a:lstStyle>
            <a:lvl1pPr marL="0" indent="0" algn="ctr">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ext Placeholder 3"/>
          <p:cNvSpPr>
            <a:spLocks noGrp="1"/>
          </p:cNvSpPr>
          <p:nvPr>
            <p:ph type="body" sz="half" idx="13"/>
          </p:nvPr>
        </p:nvSpPr>
        <p:spPr>
          <a:xfrm>
            <a:off x="2286000" y="5625152"/>
            <a:ext cx="4572000" cy="4572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1" name="Title Placeholder 1"/>
          <p:cNvSpPr>
            <a:spLocks noGrp="1"/>
          </p:cNvSpPr>
          <p:nvPr>
            <p:ph type="title"/>
          </p:nvPr>
        </p:nvSpPr>
        <p:spPr>
          <a:xfrm>
            <a:off x="457200" y="6858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Ref idx="1001">
        <a:schemeClr val="bg1"/>
      </p:bgRef>
    </p:bg>
    <p:spTree>
      <p:nvGrpSpPr>
        <p:cNvPr id="1" name=""/>
        <p:cNvGrpSpPr/>
        <p:nvPr/>
      </p:nvGrpSpPr>
      <p:grpSpPr>
        <a:xfrm>
          <a:off x="0" y="0"/>
          <a:ext cx="0" cy="0"/>
          <a:chOff x="0" y="0"/>
          <a:chExt cx="0" cy="0"/>
        </a:xfrm>
      </p:grpSpPr>
      <p:grpSp>
        <p:nvGrpSpPr>
          <p:cNvPr id="22" name="Group 21"/>
          <p:cNvGrpSpPr/>
          <p:nvPr userDrawn="1"/>
        </p:nvGrpSpPr>
        <p:grpSpPr>
          <a:xfrm>
            <a:off x="0" y="-4478"/>
            <a:ext cx="9144000" cy="6862478"/>
            <a:chOff x="0" y="-4478"/>
            <a:chExt cx="9144000" cy="6862478"/>
          </a:xfrm>
        </p:grpSpPr>
        <p:sp>
          <p:nvSpPr>
            <p:cNvPr id="23"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4" name="Rectangle 23"/>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5" name="Picture 24" descr="city_skyline_2.png"/>
            <p:cNvPicPr>
              <a:picLocks noChangeAspect="1"/>
            </p:cNvPicPr>
            <p:nvPr userDrawn="1"/>
          </p:nvPicPr>
          <p:blipFill>
            <a:blip r:embed="rId2"/>
            <a:stretch>
              <a:fillRect/>
            </a:stretch>
          </p:blipFill>
          <p:spPr>
            <a:xfrm>
              <a:off x="0" y="76200"/>
              <a:ext cx="9144000" cy="706984"/>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pt-PT"/>
          </a:p>
        </p:txBody>
      </p:sp>
      <p:sp>
        <p:nvSpPr>
          <p:cNvPr id="5" name="Rectangle 4"/>
          <p:cNvSpPr/>
          <p:nvPr userDrawn="1"/>
        </p:nvSpPr>
        <p:spPr>
          <a:xfrm>
            <a:off x="1527487" y="1676400"/>
            <a:ext cx="6089027" cy="723900"/>
          </a:xfrm>
          <a:prstGeom prst="rect">
            <a:avLst/>
          </a:prstGeom>
          <a:solidFill>
            <a:srgbClr val="7BBA4A"/>
          </a:solidFill>
          <a:ln>
            <a:solidFill>
              <a:srgbClr val="53943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cxnSp>
        <p:nvCxnSpPr>
          <p:cNvPr id="9" name="Straight Connector 8"/>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10"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11"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13" name="Rectangle 12"/>
          <p:cNvSpPr/>
          <p:nvPr userDrawn="1"/>
        </p:nvSpPr>
        <p:spPr>
          <a:xfrm>
            <a:off x="1527487" y="2628900"/>
            <a:ext cx="6089027" cy="723900"/>
          </a:xfrm>
          <a:prstGeom prst="rect">
            <a:avLst/>
          </a:prstGeom>
          <a:solidFill>
            <a:srgbClr val="7BBA4A"/>
          </a:solidFill>
          <a:ln>
            <a:solidFill>
              <a:srgbClr val="53943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sp>
        <p:nvSpPr>
          <p:cNvPr id="14" name="Rectangle 13"/>
          <p:cNvSpPr/>
          <p:nvPr userDrawn="1"/>
        </p:nvSpPr>
        <p:spPr>
          <a:xfrm>
            <a:off x="1527487" y="3581400"/>
            <a:ext cx="6089027" cy="723900"/>
          </a:xfrm>
          <a:prstGeom prst="rect">
            <a:avLst/>
          </a:prstGeom>
          <a:solidFill>
            <a:srgbClr val="7BBA4A"/>
          </a:solidFill>
          <a:ln>
            <a:solidFill>
              <a:srgbClr val="53943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sp>
        <p:nvSpPr>
          <p:cNvPr id="15" name="Rectangle 14"/>
          <p:cNvSpPr/>
          <p:nvPr userDrawn="1"/>
        </p:nvSpPr>
        <p:spPr>
          <a:xfrm>
            <a:off x="1527487" y="4533900"/>
            <a:ext cx="6089027" cy="723900"/>
          </a:xfrm>
          <a:prstGeom prst="rect">
            <a:avLst/>
          </a:prstGeom>
          <a:solidFill>
            <a:srgbClr val="7BBA4A"/>
          </a:solidFill>
          <a:ln>
            <a:solidFill>
              <a:srgbClr val="53943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sp>
        <p:nvSpPr>
          <p:cNvPr id="16" name="Rectangle 15"/>
          <p:cNvSpPr/>
          <p:nvPr userDrawn="1"/>
        </p:nvSpPr>
        <p:spPr>
          <a:xfrm>
            <a:off x="1527487" y="5486400"/>
            <a:ext cx="6089027" cy="723900"/>
          </a:xfrm>
          <a:prstGeom prst="rect">
            <a:avLst/>
          </a:prstGeom>
          <a:solidFill>
            <a:srgbClr val="7BBA4A"/>
          </a:solidFill>
          <a:ln>
            <a:solidFill>
              <a:srgbClr val="53943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500" b="1" dirty="0">
              <a:solidFill>
                <a:schemeClr val="tx1">
                  <a:lumMod val="75000"/>
                  <a:lumOff val="25000"/>
                </a:schemeClr>
              </a:solidFill>
            </a:endParaRPr>
          </a:p>
        </p:txBody>
      </p:sp>
      <p:sp>
        <p:nvSpPr>
          <p:cNvPr id="17" name="Text Placeholder 3"/>
          <p:cNvSpPr>
            <a:spLocks noGrp="1"/>
          </p:cNvSpPr>
          <p:nvPr>
            <p:ph type="body" sz="half" idx="2"/>
          </p:nvPr>
        </p:nvSpPr>
        <p:spPr>
          <a:xfrm>
            <a:off x="2286000" y="1815152"/>
            <a:ext cx="4572000" cy="4572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Text Placeholder 3"/>
          <p:cNvSpPr>
            <a:spLocks noGrp="1"/>
          </p:cNvSpPr>
          <p:nvPr>
            <p:ph type="body" sz="half" idx="10"/>
          </p:nvPr>
        </p:nvSpPr>
        <p:spPr>
          <a:xfrm>
            <a:off x="2286000" y="2767652"/>
            <a:ext cx="4572000" cy="4572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9" name="Text Placeholder 3"/>
          <p:cNvSpPr>
            <a:spLocks noGrp="1"/>
          </p:cNvSpPr>
          <p:nvPr>
            <p:ph type="body" sz="half" idx="11"/>
          </p:nvPr>
        </p:nvSpPr>
        <p:spPr>
          <a:xfrm>
            <a:off x="2286000" y="3720152"/>
            <a:ext cx="4572000" cy="4572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0" name="Text Placeholder 3"/>
          <p:cNvSpPr>
            <a:spLocks noGrp="1"/>
          </p:cNvSpPr>
          <p:nvPr>
            <p:ph type="body" sz="half" idx="12"/>
          </p:nvPr>
        </p:nvSpPr>
        <p:spPr>
          <a:xfrm>
            <a:off x="2286000" y="4672652"/>
            <a:ext cx="4572000" cy="4572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ext Placeholder 3"/>
          <p:cNvSpPr>
            <a:spLocks noGrp="1"/>
          </p:cNvSpPr>
          <p:nvPr>
            <p:ph type="body" sz="half" idx="13"/>
          </p:nvPr>
        </p:nvSpPr>
        <p:spPr>
          <a:xfrm>
            <a:off x="2286000" y="5625152"/>
            <a:ext cx="4572000" cy="4572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11" name="Group 10"/>
          <p:cNvGrpSpPr/>
          <p:nvPr userDrawn="1"/>
        </p:nvGrpSpPr>
        <p:grpSpPr>
          <a:xfrm>
            <a:off x="0" y="-4478"/>
            <a:ext cx="9144000" cy="6862478"/>
            <a:chOff x="0" y="-4478"/>
            <a:chExt cx="9144000" cy="6862478"/>
          </a:xfrm>
        </p:grpSpPr>
        <p:sp>
          <p:nvSpPr>
            <p:cNvPr id="12"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3" name="Rectangle 12"/>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Picture 13"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7" name="Straight Connector 6"/>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pt-PT"/>
          </a:p>
        </p:txBody>
      </p:sp>
      <p:sp>
        <p:nvSpPr>
          <p:cNvPr id="4"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5"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17" name="Content Placeholder 6"/>
          <p:cNvSpPr txBox="1">
            <a:spLocks/>
          </p:cNvSpPr>
          <p:nvPr userDrawn="1"/>
        </p:nvSpPr>
        <p:spPr>
          <a:xfrm>
            <a:off x="843281" y="2163908"/>
            <a:ext cx="7479928" cy="3779691"/>
          </a:xfrm>
          <a:prstGeom prst="rect">
            <a:avLst/>
          </a:prstGeom>
          <a:solidFill>
            <a:srgbClr val="F5F5F5"/>
          </a:solidFill>
          <a:ln w="9525" cap="flat" cmpd="sng" algn="ctr">
            <a:solidFill>
              <a:srgbClr val="D9862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None/>
            </a:pPr>
            <a:endParaRPr lang="en-US" dirty="0" smtClean="0"/>
          </a:p>
        </p:txBody>
      </p:sp>
      <p:sp>
        <p:nvSpPr>
          <p:cNvPr id="19" name="Rectangle 18"/>
          <p:cNvSpPr/>
          <p:nvPr userDrawn="1"/>
        </p:nvSpPr>
        <p:spPr>
          <a:xfrm>
            <a:off x="2207013" y="1676400"/>
            <a:ext cx="4709938" cy="1121142"/>
          </a:xfrm>
          <a:prstGeom prst="rect">
            <a:avLst/>
          </a:prstGeom>
          <a:solidFill>
            <a:srgbClr val="FAB941"/>
          </a:solidFill>
          <a:ln>
            <a:solidFill>
              <a:srgbClr val="D986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
          </p:nvPr>
        </p:nvSpPr>
        <p:spPr>
          <a:xfrm>
            <a:off x="990600" y="2971800"/>
            <a:ext cx="7239000" cy="2895600"/>
          </a:xfrm>
        </p:spPr>
        <p:txBody>
          <a:bodyPr/>
          <a:lstStyle>
            <a:lvl1pPr>
              <a:defRPr>
                <a:latin typeface="Open Sans Light" pitchFamily="34" charset="0"/>
                <a:ea typeface="Open Sans Light" pitchFamily="34" charset="0"/>
                <a:cs typeface="Open Sans Light" pitchFamily="34" charset="0"/>
              </a:defRPr>
            </a:lvl1pPr>
            <a:lvl2pPr>
              <a:defRPr>
                <a:latin typeface="Open Sans Light" pitchFamily="34" charset="0"/>
                <a:ea typeface="Open Sans Light" pitchFamily="34" charset="0"/>
                <a:cs typeface="Open Sans Light" pitchFamily="34" charset="0"/>
              </a:defRPr>
            </a:lvl2pPr>
            <a:lvl3pPr>
              <a:defRPr>
                <a:latin typeface="Open Sans Light" pitchFamily="34" charset="0"/>
                <a:ea typeface="Open Sans Light" pitchFamily="34" charset="0"/>
                <a:cs typeface="Open Sans Light" pitchFamily="34" charset="0"/>
              </a:defRPr>
            </a:lvl3pPr>
            <a:lvl4pPr>
              <a:defRPr>
                <a:latin typeface="Open Sans Light" pitchFamily="34" charset="0"/>
                <a:ea typeface="Open Sans Light" pitchFamily="34" charset="0"/>
                <a:cs typeface="Open Sans Light" pitchFamily="34" charset="0"/>
              </a:defRPr>
            </a:lvl4pPr>
            <a:lvl5pPr>
              <a:defRPr>
                <a:latin typeface="Open Sans Light" pitchFamily="34" charset="0"/>
                <a:ea typeface="Open Sans Light" pitchFamily="34" charset="0"/>
                <a:cs typeface="Open Sans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3"/>
          <p:cNvSpPr>
            <a:spLocks noGrp="1"/>
          </p:cNvSpPr>
          <p:nvPr>
            <p:ph type="body" sz="half" idx="2"/>
          </p:nvPr>
        </p:nvSpPr>
        <p:spPr>
          <a:xfrm>
            <a:off x="2286000" y="1816100"/>
            <a:ext cx="4572000" cy="9271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11" name="Group 10"/>
          <p:cNvGrpSpPr/>
          <p:nvPr userDrawn="1"/>
        </p:nvGrpSpPr>
        <p:grpSpPr>
          <a:xfrm>
            <a:off x="0" y="-4478"/>
            <a:ext cx="9144000" cy="6862478"/>
            <a:chOff x="0" y="-4478"/>
            <a:chExt cx="9144000" cy="6862478"/>
          </a:xfrm>
        </p:grpSpPr>
        <p:sp>
          <p:nvSpPr>
            <p:cNvPr id="12"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3" name="Rectangle 12"/>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Picture 13"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7" name="Straight Connector 6"/>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pt-PT"/>
          </a:p>
        </p:txBody>
      </p:sp>
      <p:sp>
        <p:nvSpPr>
          <p:cNvPr id="4"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5"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17" name="Content Placeholder 6"/>
          <p:cNvSpPr txBox="1">
            <a:spLocks/>
          </p:cNvSpPr>
          <p:nvPr userDrawn="1"/>
        </p:nvSpPr>
        <p:spPr>
          <a:xfrm>
            <a:off x="843281" y="2163908"/>
            <a:ext cx="7479928" cy="3779691"/>
          </a:xfrm>
          <a:prstGeom prst="rect">
            <a:avLst/>
          </a:prstGeom>
          <a:solidFill>
            <a:srgbClr val="F5F5F5"/>
          </a:solidFill>
          <a:ln w="9525" cap="flat" cmpd="sng" algn="ctr">
            <a:solidFill>
              <a:srgbClr val="FFCD0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None/>
            </a:pPr>
            <a:endParaRPr lang="en-US" dirty="0" smtClean="0"/>
          </a:p>
        </p:txBody>
      </p:sp>
      <p:sp>
        <p:nvSpPr>
          <p:cNvPr id="19" name="Rectangle 18"/>
          <p:cNvSpPr/>
          <p:nvPr userDrawn="1"/>
        </p:nvSpPr>
        <p:spPr>
          <a:xfrm>
            <a:off x="2207013" y="1676400"/>
            <a:ext cx="4709938" cy="1121142"/>
          </a:xfrm>
          <a:prstGeom prst="rect">
            <a:avLst/>
          </a:prstGeom>
          <a:solidFill>
            <a:srgbClr val="FEE069"/>
          </a:solidFill>
          <a:ln>
            <a:solidFill>
              <a:srgbClr val="FFCD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
          </p:nvPr>
        </p:nvSpPr>
        <p:spPr>
          <a:xfrm>
            <a:off x="990600" y="2971800"/>
            <a:ext cx="7239000" cy="2895600"/>
          </a:xfrm>
        </p:spPr>
        <p:txBody>
          <a:bodyPr/>
          <a:lstStyle>
            <a:lvl1pPr>
              <a:defRPr>
                <a:latin typeface="Open Sans Light" pitchFamily="34" charset="0"/>
                <a:ea typeface="Open Sans Light" pitchFamily="34" charset="0"/>
                <a:cs typeface="Open Sans Light" pitchFamily="34" charset="0"/>
              </a:defRPr>
            </a:lvl1pPr>
            <a:lvl2pPr>
              <a:defRPr>
                <a:latin typeface="Open Sans Light" pitchFamily="34" charset="0"/>
                <a:ea typeface="Open Sans Light" pitchFamily="34" charset="0"/>
                <a:cs typeface="Open Sans Light" pitchFamily="34" charset="0"/>
              </a:defRPr>
            </a:lvl2pPr>
            <a:lvl3pPr>
              <a:defRPr>
                <a:latin typeface="Open Sans Light" pitchFamily="34" charset="0"/>
                <a:ea typeface="Open Sans Light" pitchFamily="34" charset="0"/>
                <a:cs typeface="Open Sans Light" pitchFamily="34" charset="0"/>
              </a:defRPr>
            </a:lvl3pPr>
            <a:lvl4pPr>
              <a:defRPr>
                <a:latin typeface="Open Sans Light" pitchFamily="34" charset="0"/>
                <a:ea typeface="Open Sans Light" pitchFamily="34" charset="0"/>
                <a:cs typeface="Open Sans Light" pitchFamily="34" charset="0"/>
              </a:defRPr>
            </a:lvl4pPr>
            <a:lvl5pPr>
              <a:defRPr>
                <a:latin typeface="Open Sans Light" pitchFamily="34" charset="0"/>
                <a:ea typeface="Open Sans Light" pitchFamily="34" charset="0"/>
                <a:cs typeface="Open Sans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3"/>
          <p:cNvSpPr>
            <a:spLocks noGrp="1"/>
          </p:cNvSpPr>
          <p:nvPr>
            <p:ph type="body" sz="half" idx="2"/>
          </p:nvPr>
        </p:nvSpPr>
        <p:spPr>
          <a:xfrm>
            <a:off x="2286000" y="1816100"/>
            <a:ext cx="4572000" cy="9271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grpSp>
        <p:nvGrpSpPr>
          <p:cNvPr id="11" name="Group 10"/>
          <p:cNvGrpSpPr/>
          <p:nvPr userDrawn="1"/>
        </p:nvGrpSpPr>
        <p:grpSpPr>
          <a:xfrm>
            <a:off x="0" y="-4478"/>
            <a:ext cx="9144000" cy="6862478"/>
            <a:chOff x="0" y="-4478"/>
            <a:chExt cx="9144000" cy="6862478"/>
          </a:xfrm>
        </p:grpSpPr>
        <p:sp>
          <p:nvSpPr>
            <p:cNvPr id="12"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3" name="Rectangle 12"/>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Picture 13"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7" name="Straight Connector 6"/>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pt-PT"/>
          </a:p>
        </p:txBody>
      </p:sp>
      <p:sp>
        <p:nvSpPr>
          <p:cNvPr id="4"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5"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17" name="Content Placeholder 6"/>
          <p:cNvSpPr txBox="1">
            <a:spLocks/>
          </p:cNvSpPr>
          <p:nvPr userDrawn="1"/>
        </p:nvSpPr>
        <p:spPr>
          <a:xfrm>
            <a:off x="843281" y="2163908"/>
            <a:ext cx="7479928" cy="3779691"/>
          </a:xfrm>
          <a:prstGeom prst="rect">
            <a:avLst/>
          </a:prstGeom>
          <a:solidFill>
            <a:srgbClr val="F5F5F5"/>
          </a:solidFill>
          <a:ln w="9525" cap="flat" cmpd="sng" algn="ctr">
            <a:solidFill>
              <a:srgbClr val="53943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None/>
            </a:pPr>
            <a:endParaRPr lang="en-US" dirty="0" smtClean="0"/>
          </a:p>
        </p:txBody>
      </p:sp>
      <p:sp>
        <p:nvSpPr>
          <p:cNvPr id="19" name="Rectangle 18"/>
          <p:cNvSpPr/>
          <p:nvPr userDrawn="1"/>
        </p:nvSpPr>
        <p:spPr>
          <a:xfrm>
            <a:off x="2207013" y="1676400"/>
            <a:ext cx="4709938" cy="1121142"/>
          </a:xfrm>
          <a:prstGeom prst="rect">
            <a:avLst/>
          </a:prstGeom>
          <a:solidFill>
            <a:srgbClr val="7BBA4A"/>
          </a:solidFill>
          <a:ln>
            <a:solidFill>
              <a:srgbClr val="5394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
          </p:nvPr>
        </p:nvSpPr>
        <p:spPr>
          <a:xfrm>
            <a:off x="990600" y="2971800"/>
            <a:ext cx="7239000" cy="2895600"/>
          </a:xfrm>
        </p:spPr>
        <p:txBody>
          <a:bodyPr/>
          <a:lstStyle>
            <a:lvl1pPr>
              <a:defRPr>
                <a:latin typeface="Open Sans Light" pitchFamily="34" charset="0"/>
                <a:ea typeface="Open Sans Light" pitchFamily="34" charset="0"/>
                <a:cs typeface="Open Sans Light" pitchFamily="34" charset="0"/>
              </a:defRPr>
            </a:lvl1pPr>
            <a:lvl2pPr>
              <a:defRPr>
                <a:latin typeface="Open Sans Light" pitchFamily="34" charset="0"/>
                <a:ea typeface="Open Sans Light" pitchFamily="34" charset="0"/>
                <a:cs typeface="Open Sans Light" pitchFamily="34" charset="0"/>
              </a:defRPr>
            </a:lvl2pPr>
            <a:lvl3pPr>
              <a:defRPr>
                <a:latin typeface="Open Sans Light" pitchFamily="34" charset="0"/>
                <a:ea typeface="Open Sans Light" pitchFamily="34" charset="0"/>
                <a:cs typeface="Open Sans Light" pitchFamily="34" charset="0"/>
              </a:defRPr>
            </a:lvl3pPr>
            <a:lvl4pPr>
              <a:defRPr>
                <a:latin typeface="Open Sans Light" pitchFamily="34" charset="0"/>
                <a:ea typeface="Open Sans Light" pitchFamily="34" charset="0"/>
                <a:cs typeface="Open Sans Light" pitchFamily="34" charset="0"/>
              </a:defRPr>
            </a:lvl4pPr>
            <a:lvl5pPr>
              <a:defRPr>
                <a:latin typeface="Open Sans Light" pitchFamily="34" charset="0"/>
                <a:ea typeface="Open Sans Light" pitchFamily="34" charset="0"/>
                <a:cs typeface="Open Sans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3"/>
          <p:cNvSpPr>
            <a:spLocks noGrp="1"/>
          </p:cNvSpPr>
          <p:nvPr>
            <p:ph type="body" sz="half" idx="2"/>
          </p:nvPr>
        </p:nvSpPr>
        <p:spPr>
          <a:xfrm>
            <a:off x="2286000" y="1816100"/>
            <a:ext cx="4572000" cy="9271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pSp>
        <p:nvGrpSpPr>
          <p:cNvPr id="11" name="Group 10"/>
          <p:cNvGrpSpPr/>
          <p:nvPr userDrawn="1"/>
        </p:nvGrpSpPr>
        <p:grpSpPr>
          <a:xfrm>
            <a:off x="0" y="-4478"/>
            <a:ext cx="9144000" cy="6862478"/>
            <a:chOff x="0" y="-4478"/>
            <a:chExt cx="9144000" cy="6862478"/>
          </a:xfrm>
        </p:grpSpPr>
        <p:sp>
          <p:nvSpPr>
            <p:cNvPr id="12" name="Rectangle 2" descr="Light upward diagonal"/>
            <p:cNvSpPr>
              <a:spLocks noChangeArrowheads="1"/>
            </p:cNvSpPr>
            <p:nvPr userDrawn="1"/>
          </p:nvSpPr>
          <p:spPr bwMode="auto">
            <a:xfrm>
              <a:off x="0" y="-4478"/>
              <a:ext cx="9144000" cy="6449334"/>
            </a:xfrm>
            <a:prstGeom prst="rect">
              <a:avLst/>
            </a:prstGeom>
            <a:pattFill prst="ltUpDiag">
              <a:fgClr>
                <a:srgbClr val="35702E"/>
              </a:fgClr>
              <a:bgClr>
                <a:srgbClr val="539432"/>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3" name="Rectangle 12"/>
            <p:cNvSpPr/>
            <p:nvPr userDrawn="1"/>
          </p:nvSpPr>
          <p:spPr>
            <a:xfrm>
              <a:off x="0" y="685800"/>
              <a:ext cx="91440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Picture 13" descr="city_skyline_2.png"/>
            <p:cNvPicPr>
              <a:picLocks noChangeAspect="1"/>
            </p:cNvPicPr>
            <p:nvPr userDrawn="1"/>
          </p:nvPicPr>
          <p:blipFill>
            <a:blip r:embed="rId2"/>
            <a:stretch>
              <a:fillRect/>
            </a:stretch>
          </p:blipFill>
          <p:spPr>
            <a:xfrm>
              <a:off x="0" y="76200"/>
              <a:ext cx="9144000" cy="706984"/>
            </a:xfrm>
            <a:prstGeom prst="rect">
              <a:avLst/>
            </a:prstGeom>
          </p:spPr>
        </p:pic>
      </p:grpSp>
      <p:cxnSp>
        <p:nvCxnSpPr>
          <p:cNvPr id="7" name="Straight Connector 6"/>
          <p:cNvCxnSpPr/>
          <p:nvPr userDrawn="1"/>
        </p:nvCxnSpPr>
        <p:spPr>
          <a:xfrm rot="10800000">
            <a:off x="1" y="6629400"/>
            <a:ext cx="9144001" cy="2"/>
          </a:xfrm>
          <a:prstGeom prst="line">
            <a:avLst/>
          </a:prstGeom>
          <a:ln>
            <a:solidFill>
              <a:srgbClr val="53943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pt-PT"/>
          </a:p>
        </p:txBody>
      </p:sp>
      <p:sp>
        <p:nvSpPr>
          <p:cNvPr id="4" name="Rectangle 3"/>
          <p:cNvSpPr>
            <a:spLocks/>
          </p:cNvSpPr>
          <p:nvPr userDrawn="1"/>
        </p:nvSpPr>
        <p:spPr bwMode="auto">
          <a:xfrm>
            <a:off x="8610600" y="6466790"/>
            <a:ext cx="533400" cy="301625"/>
          </a:xfrm>
          <a:prstGeom prst="rect">
            <a:avLst/>
          </a:prstGeom>
          <a:solidFill>
            <a:srgbClr val="539432"/>
          </a:solidFill>
          <a:ln w="25400">
            <a:solidFill>
              <a:schemeClr val="tx1">
                <a:alpha val="0"/>
              </a:schemeClr>
            </a:solidFill>
            <a:miter lim="800000"/>
            <a:headEnd/>
            <a:tailEnd/>
          </a:ln>
        </p:spPr>
        <p:txBody>
          <a:bodyPr lIns="0" tIns="0" rIns="0" bIns="0"/>
          <a:lstStyle/>
          <a:p>
            <a:pPr algn="ctr"/>
            <a:endParaRPr lang="pt-PT"/>
          </a:p>
        </p:txBody>
      </p:sp>
      <p:sp>
        <p:nvSpPr>
          <p:cNvPr id="5" name="Slide Number Placeholder 5"/>
          <p:cNvSpPr txBox="1">
            <a:spLocks/>
          </p:cNvSpPr>
          <p:nvPr userDrawn="1"/>
        </p:nvSpPr>
        <p:spPr>
          <a:xfrm>
            <a:off x="8639860" y="6492875"/>
            <a:ext cx="533400" cy="288925"/>
          </a:xfrm>
          <a:prstGeom prst="rect">
            <a:avLst/>
          </a:prstGeom>
        </p:spPr>
        <p:txBody>
          <a:bodyPr/>
          <a:lstStyle>
            <a:lvl1pPr algn="r">
              <a:defRPr b="1">
                <a:solidFill>
                  <a:schemeClr val="bg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bg1"/>
                </a:solidFill>
                <a:effectLst/>
                <a:uLnTx/>
                <a:uFillTx/>
                <a:latin typeface="Open Sans Light" pitchFamily="34" charset="0"/>
                <a:ea typeface="Open Sans Light" pitchFamily="34" charset="0"/>
                <a:cs typeface="Open Sans Light"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en-US" sz="1100" b="0" i="0" u="none" strike="noStrike" kern="1200" cap="none" spc="0" normalizeH="0" baseline="0" noProof="0" dirty="0">
              <a:ln>
                <a:noFill/>
              </a:ln>
              <a:solidFill>
                <a:schemeClr val="bg1"/>
              </a:solidFill>
              <a:effectLst/>
              <a:uLnTx/>
              <a:uFillTx/>
              <a:latin typeface="Open Sans Light" pitchFamily="34" charset="0"/>
              <a:ea typeface="Open Sans Light" pitchFamily="34" charset="0"/>
              <a:cs typeface="Open Sans Light" pitchFamily="34" charset="0"/>
            </a:endParaRPr>
          </a:p>
        </p:txBody>
      </p:sp>
      <p:sp>
        <p:nvSpPr>
          <p:cNvPr id="17" name="Content Placeholder 6"/>
          <p:cNvSpPr txBox="1">
            <a:spLocks/>
          </p:cNvSpPr>
          <p:nvPr userDrawn="1"/>
        </p:nvSpPr>
        <p:spPr>
          <a:xfrm>
            <a:off x="843281" y="2163908"/>
            <a:ext cx="7479928" cy="3779691"/>
          </a:xfrm>
          <a:prstGeom prst="rect">
            <a:avLst/>
          </a:prstGeom>
          <a:solidFill>
            <a:srgbClr val="F5F5F5"/>
          </a:solidFill>
          <a:ln w="9525" cap="flat" cmpd="sng" algn="ctr">
            <a:solidFill>
              <a:srgbClr val="03678C"/>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None/>
            </a:pPr>
            <a:endParaRPr lang="en-US" dirty="0" smtClean="0"/>
          </a:p>
        </p:txBody>
      </p:sp>
      <p:sp>
        <p:nvSpPr>
          <p:cNvPr id="19" name="Rectangle 18"/>
          <p:cNvSpPr/>
          <p:nvPr userDrawn="1"/>
        </p:nvSpPr>
        <p:spPr>
          <a:xfrm>
            <a:off x="2207013" y="1676400"/>
            <a:ext cx="4709938" cy="1121142"/>
          </a:xfrm>
          <a:prstGeom prst="rect">
            <a:avLst/>
          </a:prstGeom>
          <a:solidFill>
            <a:srgbClr val="CCDAE6"/>
          </a:solidFill>
          <a:ln>
            <a:solidFill>
              <a:srgbClr val="0367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
          </p:nvPr>
        </p:nvSpPr>
        <p:spPr>
          <a:xfrm>
            <a:off x="990600" y="2971800"/>
            <a:ext cx="7239000" cy="2895600"/>
          </a:xfrm>
        </p:spPr>
        <p:txBody>
          <a:bodyPr/>
          <a:lstStyle>
            <a:lvl1pPr>
              <a:defRPr>
                <a:latin typeface="Open Sans Light" pitchFamily="34" charset="0"/>
                <a:ea typeface="Open Sans Light" pitchFamily="34" charset="0"/>
                <a:cs typeface="Open Sans Light" pitchFamily="34" charset="0"/>
              </a:defRPr>
            </a:lvl1pPr>
            <a:lvl2pPr>
              <a:defRPr>
                <a:latin typeface="Open Sans Light" pitchFamily="34" charset="0"/>
                <a:ea typeface="Open Sans Light" pitchFamily="34" charset="0"/>
                <a:cs typeface="Open Sans Light" pitchFamily="34" charset="0"/>
              </a:defRPr>
            </a:lvl2pPr>
            <a:lvl3pPr>
              <a:defRPr>
                <a:latin typeface="Open Sans Light" pitchFamily="34" charset="0"/>
                <a:ea typeface="Open Sans Light" pitchFamily="34" charset="0"/>
                <a:cs typeface="Open Sans Light" pitchFamily="34" charset="0"/>
              </a:defRPr>
            </a:lvl3pPr>
            <a:lvl4pPr>
              <a:defRPr>
                <a:latin typeface="Open Sans Light" pitchFamily="34" charset="0"/>
                <a:ea typeface="Open Sans Light" pitchFamily="34" charset="0"/>
                <a:cs typeface="Open Sans Light" pitchFamily="34" charset="0"/>
              </a:defRPr>
            </a:lvl4pPr>
            <a:lvl5pPr>
              <a:defRPr>
                <a:latin typeface="Open Sans Light" pitchFamily="34" charset="0"/>
                <a:ea typeface="Open Sans Light" pitchFamily="34" charset="0"/>
                <a:cs typeface="Open Sans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3"/>
          <p:cNvSpPr>
            <a:spLocks noGrp="1"/>
          </p:cNvSpPr>
          <p:nvPr>
            <p:ph type="body" sz="half" idx="2"/>
          </p:nvPr>
        </p:nvSpPr>
        <p:spPr>
          <a:xfrm>
            <a:off x="2286000" y="1816100"/>
            <a:ext cx="4572000" cy="927100"/>
          </a:xfrm>
        </p:spPr>
        <p:txBody>
          <a:bodyPr>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5F5F5"/>
            </a:gs>
            <a:gs pos="30000">
              <a:schemeClr val="bg1"/>
            </a:gs>
            <a:gs pos="70000">
              <a:schemeClr val="bg1"/>
            </a:gs>
            <a:gs pos="100000">
              <a:srgbClr val="F5F5F5"/>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77000"/>
            <a:ext cx="2133600" cy="288925"/>
          </a:xfrm>
          <a:prstGeom prst="rect">
            <a:avLst/>
          </a:prstGeom>
        </p:spPr>
        <p:txBody>
          <a:bodyPr vert="horz" lIns="91440" tIns="45720" rIns="91440" bIns="45720" rtlCol="0" anchor="ctr"/>
          <a:lstStyle>
            <a:lvl1pPr algn="l">
              <a:defRPr sz="1100">
                <a:solidFill>
                  <a:srgbClr val="539432"/>
                </a:solidFill>
                <a:latin typeface="Open Sans" pitchFamily="34" charset="0"/>
                <a:ea typeface="Open Sans" pitchFamily="34" charset="0"/>
                <a:cs typeface="Open Sans" pitchFamily="34" charset="0"/>
              </a:defRPr>
            </a:lvl1pPr>
          </a:lstStyle>
          <a:p>
            <a:fld id="{5762E13D-0E48-4788-86DF-A0A2A340975E}" type="datetime1">
              <a:rPr lang="en-US" smtClean="0"/>
              <a:pPr/>
              <a:t>1/18/17</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7" r:id="rId4"/>
    <p:sldLayoutId id="2147483670" r:id="rId5"/>
    <p:sldLayoutId id="2147483661" r:id="rId6"/>
    <p:sldLayoutId id="2147483673" r:id="rId7"/>
    <p:sldLayoutId id="2147483674" r:id="rId8"/>
    <p:sldLayoutId id="2147483675" r:id="rId9"/>
    <p:sldLayoutId id="2147483678" r:id="rId10"/>
    <p:sldLayoutId id="2147483668" r:id="rId11"/>
    <p:sldLayoutId id="2147483677" r:id="rId12"/>
    <p:sldLayoutId id="2147483672" r:id="rId13"/>
    <p:sldLayoutId id="2147483664" r:id="rId14"/>
    <p:sldLayoutId id="2147483660"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Lst>
  <p:hf hdr="0" ftr="0" dt="0"/>
  <p:txStyles>
    <p:titleStyle>
      <a:lvl1pPr algn="l" defTabSz="914400" rtl="0" eaLnBrk="1" latinLnBrk="0" hangingPunct="1">
        <a:spcBef>
          <a:spcPct val="0"/>
        </a:spcBef>
        <a:buNone/>
        <a:defRPr sz="3200" kern="1200">
          <a:solidFill>
            <a:srgbClr val="D9862F"/>
          </a:solidFill>
          <a:latin typeface="Open Sans Light" pitchFamily="34" charset="0"/>
          <a:ea typeface="Open Sans Light" pitchFamily="34" charset="0"/>
          <a:cs typeface="Open Sans Light" pitchFamily="34" charset="0"/>
        </a:defRPr>
      </a:lvl1pPr>
    </p:titleStyle>
    <p:bodyStyle>
      <a:lvl1pPr marL="342900" indent="-342900" algn="l" defTabSz="914400" rtl="0" eaLnBrk="1" latinLnBrk="0" hangingPunct="1">
        <a:spcBef>
          <a:spcPct val="20000"/>
        </a:spcBef>
        <a:buClr>
          <a:srgbClr val="539432"/>
        </a:buClr>
        <a:buFont typeface="FontAwesome" pitchFamily="2" charset="0"/>
        <a:buChar char=""/>
        <a:defRPr sz="2600" kern="120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Clr>
          <a:srgbClr val="539432"/>
        </a:buClr>
        <a:buFont typeface="Wingdings" pitchFamily="2" charset="2"/>
        <a:buChar char="§"/>
        <a:defRPr sz="2400" kern="120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Clr>
          <a:srgbClr val="D9862F"/>
        </a:buClr>
        <a:buFont typeface="Arial" pitchFamily="34" charset="0"/>
        <a:buChar char="•"/>
        <a:defRPr sz="2200" kern="120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Clr>
          <a:srgbClr val="D9862F"/>
        </a:buClr>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85800" y="1566891"/>
            <a:ext cx="7772400" cy="1470025"/>
          </a:xfrm>
        </p:spPr>
        <p:txBody>
          <a:bodyPr>
            <a:normAutofit/>
          </a:bodyPr>
          <a:lstStyle/>
          <a:p>
            <a:r>
              <a:rPr lang="en-GB" sz="4000" dirty="0" err="1" smtClean="0"/>
              <a:t>CITYnvest</a:t>
            </a:r>
            <a:endParaRPr lang="en-GB" sz="4000" dirty="0"/>
          </a:p>
        </p:txBody>
      </p:sp>
      <p:sp>
        <p:nvSpPr>
          <p:cNvPr id="13" name="Subtitle 12"/>
          <p:cNvSpPr>
            <a:spLocks noGrp="1"/>
          </p:cNvSpPr>
          <p:nvPr>
            <p:ph type="subTitle" idx="1"/>
          </p:nvPr>
        </p:nvSpPr>
        <p:spPr>
          <a:xfrm>
            <a:off x="533400" y="2971800"/>
            <a:ext cx="8458200" cy="1905000"/>
          </a:xfrm>
        </p:spPr>
        <p:txBody>
          <a:bodyPr>
            <a:normAutofit fontScale="25000" lnSpcReduction="20000"/>
          </a:bodyPr>
          <a:lstStyle/>
          <a:p>
            <a:r>
              <a:rPr lang="pt-PT" sz="10400" b="1" dirty="0" err="1" smtClean="0"/>
              <a:t>Energy</a:t>
            </a:r>
            <a:r>
              <a:rPr lang="pt-PT" sz="10400" b="1" dirty="0" smtClean="0"/>
              <a:t> </a:t>
            </a:r>
            <a:r>
              <a:rPr lang="pt-PT" sz="10400" b="1" dirty="0" err="1" smtClean="0"/>
              <a:t>Efficiency</a:t>
            </a:r>
            <a:r>
              <a:rPr lang="pt-PT" sz="10400" b="1" dirty="0" smtClean="0"/>
              <a:t> </a:t>
            </a:r>
            <a:r>
              <a:rPr lang="pt-PT" sz="10400" b="1" dirty="0" err="1" smtClean="0"/>
              <a:t>Finance</a:t>
            </a:r>
            <a:r>
              <a:rPr lang="pt-PT" sz="10400" b="1" dirty="0" smtClean="0"/>
              <a:t> </a:t>
            </a:r>
            <a:r>
              <a:rPr lang="pt-PT" sz="10400" b="1" dirty="0" err="1" smtClean="0"/>
              <a:t>Market</a:t>
            </a:r>
            <a:r>
              <a:rPr lang="pt-PT" sz="10400" b="1" dirty="0" smtClean="0"/>
              <a:t> </a:t>
            </a:r>
            <a:r>
              <a:rPr lang="pt-PT" sz="10400" b="1" dirty="0" err="1" smtClean="0"/>
              <a:t>Place</a:t>
            </a:r>
            <a:endParaRPr lang="pt-PT" sz="10400" b="1" dirty="0" smtClean="0"/>
          </a:p>
          <a:p>
            <a:r>
              <a:rPr lang="pt-PT" sz="6400" dirty="0" err="1" smtClean="0"/>
              <a:t>Parallel</a:t>
            </a:r>
            <a:r>
              <a:rPr lang="pt-PT" sz="6400" dirty="0" smtClean="0"/>
              <a:t> </a:t>
            </a:r>
            <a:r>
              <a:rPr lang="pt-PT" sz="6400" dirty="0" err="1" smtClean="0"/>
              <a:t>session</a:t>
            </a:r>
            <a:r>
              <a:rPr lang="pt-PT" sz="6400" dirty="0" smtClean="0"/>
              <a:t> ‘</a:t>
            </a:r>
            <a:r>
              <a:rPr lang="pt-PT" sz="6400" dirty="0" err="1" smtClean="0"/>
              <a:t>Innovative</a:t>
            </a:r>
            <a:r>
              <a:rPr lang="pt-PT" sz="6400" dirty="0" smtClean="0"/>
              <a:t> </a:t>
            </a:r>
            <a:r>
              <a:rPr lang="pt-PT" sz="6400" dirty="0" err="1" smtClean="0"/>
              <a:t>financing</a:t>
            </a:r>
            <a:r>
              <a:rPr lang="pt-PT" sz="6400" dirty="0" smtClean="0"/>
              <a:t> </a:t>
            </a:r>
            <a:r>
              <a:rPr lang="pt-PT" sz="6400" dirty="0" err="1" smtClean="0"/>
              <a:t>schemes</a:t>
            </a:r>
            <a:r>
              <a:rPr lang="pt-PT" sz="6400" dirty="0" smtClean="0"/>
              <a:t>, </a:t>
            </a:r>
            <a:r>
              <a:rPr lang="pt-PT" sz="6400" dirty="0" err="1" smtClean="0"/>
              <a:t>capacity</a:t>
            </a:r>
            <a:r>
              <a:rPr lang="pt-PT" sz="6400" dirty="0" smtClean="0"/>
              <a:t> </a:t>
            </a:r>
            <a:r>
              <a:rPr lang="pt-PT" sz="6400" dirty="0" err="1" smtClean="0"/>
              <a:t>building</a:t>
            </a:r>
            <a:r>
              <a:rPr lang="pt-PT" sz="6400" dirty="0" smtClean="0"/>
              <a:t> </a:t>
            </a:r>
            <a:r>
              <a:rPr lang="pt-PT" sz="6400" dirty="0" err="1" smtClean="0"/>
              <a:t>and</a:t>
            </a:r>
            <a:r>
              <a:rPr lang="pt-PT" sz="6400" dirty="0" smtClean="0"/>
              <a:t> </a:t>
            </a:r>
            <a:r>
              <a:rPr lang="pt-PT" sz="6400" dirty="0" err="1" smtClean="0"/>
              <a:t>awareness</a:t>
            </a:r>
            <a:r>
              <a:rPr lang="pt-PT" sz="6400" dirty="0" smtClean="0"/>
              <a:t> </a:t>
            </a:r>
            <a:r>
              <a:rPr lang="pt-PT" sz="6400" dirty="0" err="1" smtClean="0"/>
              <a:t>raising</a:t>
            </a:r>
            <a:r>
              <a:rPr lang="pt-PT" sz="6400" dirty="0" smtClean="0"/>
              <a:t>’</a:t>
            </a:r>
          </a:p>
          <a:p>
            <a:r>
              <a:rPr lang="pt-PT" sz="6400" dirty="0" smtClean="0"/>
              <a:t>18 </a:t>
            </a:r>
            <a:r>
              <a:rPr lang="pt-PT" sz="6400" dirty="0" err="1" smtClean="0"/>
              <a:t>January</a:t>
            </a:r>
            <a:r>
              <a:rPr lang="pt-PT" sz="6400" dirty="0" smtClean="0"/>
              <a:t> 2017 </a:t>
            </a:r>
          </a:p>
          <a:p>
            <a:r>
              <a:rPr lang="pt-PT" sz="6400" dirty="0" err="1" smtClean="0"/>
              <a:t>Brussels</a:t>
            </a:r>
            <a:endParaRPr lang="pt-PT" sz="6400" dirty="0" smtClean="0"/>
          </a:p>
          <a:p>
            <a:endParaRPr lang="pt-PT" dirty="0"/>
          </a:p>
        </p:txBody>
      </p:sp>
      <p:sp>
        <p:nvSpPr>
          <p:cNvPr id="14" name="Text Placeholder 13"/>
          <p:cNvSpPr>
            <a:spLocks noGrp="1"/>
          </p:cNvSpPr>
          <p:nvPr>
            <p:ph type="body" sz="quarter" idx="14"/>
          </p:nvPr>
        </p:nvSpPr>
        <p:spPr/>
        <p:txBody>
          <a:bodyPr/>
          <a:lstStyle/>
          <a:p>
            <a:r>
              <a:rPr lang="pt-PT" dirty="0" smtClean="0"/>
              <a:t>18/01/2017</a:t>
            </a:r>
            <a:endParaRPr lang="pt-PT" dirty="0"/>
          </a:p>
        </p:txBody>
      </p:sp>
      <p:sp>
        <p:nvSpPr>
          <p:cNvPr id="15" name="Text Placeholder 14"/>
          <p:cNvSpPr>
            <a:spLocks noGrp="1"/>
          </p:cNvSpPr>
          <p:nvPr>
            <p:ph type="body" sz="quarter" idx="15"/>
          </p:nvPr>
        </p:nvSpPr>
        <p:spPr>
          <a:xfrm>
            <a:off x="2324100" y="5861198"/>
            <a:ext cx="4876800" cy="762000"/>
          </a:xfrm>
        </p:spPr>
        <p:txBody>
          <a:bodyPr/>
          <a:lstStyle/>
          <a:p>
            <a:r>
              <a:rPr lang="pt-PT" dirty="0" smtClean="0"/>
              <a:t>Jean-</a:t>
            </a:r>
            <a:r>
              <a:rPr lang="pt-PT" dirty="0" err="1" smtClean="0"/>
              <a:t>Francois</a:t>
            </a:r>
            <a:r>
              <a:rPr lang="pt-PT" dirty="0" smtClean="0"/>
              <a:t> Marchand (</a:t>
            </a:r>
            <a:r>
              <a:rPr lang="pt-PT" dirty="0" err="1" smtClean="0"/>
              <a:t>Energinvest</a:t>
            </a:r>
            <a:r>
              <a:rPr lang="pt-PT" dirty="0" smtClean="0"/>
              <a:t>), </a:t>
            </a:r>
            <a:r>
              <a:rPr lang="pt-PT" dirty="0" err="1" smtClean="0"/>
              <a:t>Ivanka</a:t>
            </a:r>
            <a:r>
              <a:rPr lang="pt-PT" dirty="0" smtClean="0"/>
              <a:t> </a:t>
            </a:r>
            <a:r>
              <a:rPr lang="pt-PT" dirty="0" err="1" smtClean="0"/>
              <a:t>Pandelieva</a:t>
            </a:r>
            <a:r>
              <a:rPr lang="pt-PT" dirty="0" smtClean="0"/>
              <a:t> (SEC), </a:t>
            </a:r>
            <a:r>
              <a:rPr lang="pt-PT" dirty="0" err="1" smtClean="0"/>
              <a:t>Rafal</a:t>
            </a:r>
            <a:r>
              <a:rPr lang="pt-PT" dirty="0" smtClean="0"/>
              <a:t> </a:t>
            </a:r>
            <a:r>
              <a:rPr lang="pt-PT" dirty="0" err="1" smtClean="0"/>
              <a:t>Ataz</a:t>
            </a:r>
            <a:r>
              <a:rPr lang="pt-PT" dirty="0" smtClean="0"/>
              <a:t> </a:t>
            </a:r>
            <a:r>
              <a:rPr lang="pt-PT" dirty="0" err="1" smtClean="0"/>
              <a:t>Gomez</a:t>
            </a:r>
            <a:r>
              <a:rPr lang="pt-PT" dirty="0" smtClean="0"/>
              <a:t> (</a:t>
            </a:r>
            <a:r>
              <a:rPr lang="pt-PT" dirty="0" err="1" smtClean="0"/>
              <a:t>InfoMurcia</a:t>
            </a:r>
            <a:r>
              <a:rPr lang="pt-PT" dirty="0" smtClean="0"/>
              <a:t>) </a:t>
            </a:r>
            <a:r>
              <a:rPr lang="pt-PT" dirty="0" err="1" smtClean="0"/>
              <a:t>and</a:t>
            </a:r>
            <a:r>
              <a:rPr lang="pt-PT" dirty="0" smtClean="0"/>
              <a:t> </a:t>
            </a:r>
            <a:r>
              <a:rPr lang="pt-PT" dirty="0" err="1" smtClean="0"/>
              <a:t>Elise</a:t>
            </a:r>
            <a:r>
              <a:rPr lang="pt-PT" dirty="0" smtClean="0"/>
              <a:t> Steyaert (</a:t>
            </a:r>
            <a:r>
              <a:rPr lang="pt-PT" dirty="0" err="1" smtClean="0"/>
              <a:t>Climate</a:t>
            </a:r>
            <a:r>
              <a:rPr lang="pt-PT" dirty="0" smtClean="0"/>
              <a:t> </a:t>
            </a:r>
            <a:r>
              <a:rPr lang="pt-PT" dirty="0" err="1" smtClean="0"/>
              <a:t>Alliance</a:t>
            </a:r>
            <a:r>
              <a:rPr lang="pt-PT" dirty="0" smtClean="0"/>
              <a:t>)</a:t>
            </a:r>
            <a:endParaRPr lang="pt-P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1"/>
            <p:extLst/>
          </p:nvPr>
        </p:nvGraphicFramePr>
        <p:xfrm>
          <a:off x="381000" y="1676400"/>
          <a:ext cx="8305800" cy="4755055"/>
        </p:xfrm>
        <a:graphic>
          <a:graphicData uri="http://schemas.openxmlformats.org/drawingml/2006/table">
            <a:tbl>
              <a:tblPr firstRow="1" bandRow="1">
                <a:tableStyleId>{F5AB1C69-6EDB-4FF4-983F-18BD219EF322}</a:tableStyleId>
              </a:tblPr>
              <a:tblGrid>
                <a:gridCol w="1371600"/>
                <a:gridCol w="1397000"/>
                <a:gridCol w="1384300"/>
                <a:gridCol w="1384300"/>
                <a:gridCol w="1384300"/>
                <a:gridCol w="1384300"/>
              </a:tblGrid>
              <a:tr h="313170">
                <a:tc>
                  <a:txBody>
                    <a:bodyPr/>
                    <a:lstStyle/>
                    <a:p>
                      <a:endParaRPr lang="en-GB" dirty="0"/>
                    </a:p>
                  </a:txBody>
                  <a:tcPr>
                    <a:solidFill>
                      <a:schemeClr val="bg1"/>
                    </a:solidFill>
                  </a:tcPr>
                </a:tc>
                <a:tc gridSpan="2">
                  <a:txBody>
                    <a:bodyPr/>
                    <a:lstStyle/>
                    <a:p>
                      <a:pPr algn="ctr"/>
                      <a:r>
                        <a:rPr lang="nl-BE" sz="1600" dirty="0" smtClean="0"/>
                        <a:t>Facilitator</a:t>
                      </a:r>
                      <a:endParaRPr lang="en-GB" sz="1600" dirty="0"/>
                    </a:p>
                  </a:txBody>
                  <a:tcPr/>
                </a:tc>
                <a:tc hMerge="1">
                  <a:txBody>
                    <a:bodyPr/>
                    <a:lstStyle/>
                    <a:p>
                      <a:endParaRPr lang="en-GB" dirty="0"/>
                    </a:p>
                  </a:txBody>
                  <a:tcPr/>
                </a:tc>
                <a:tc gridSpan="2">
                  <a:txBody>
                    <a:bodyPr/>
                    <a:lstStyle/>
                    <a:p>
                      <a:pPr algn="ctr"/>
                      <a:r>
                        <a:rPr lang="nl-BE" sz="1600" dirty="0" smtClean="0"/>
                        <a:t>Integrator</a:t>
                      </a:r>
                      <a:endParaRPr lang="en-GB" sz="1600" dirty="0"/>
                    </a:p>
                  </a:txBody>
                  <a:tcPr/>
                </a:tc>
                <a:tc hMerge="1">
                  <a:txBody>
                    <a:bodyPr/>
                    <a:lstStyle/>
                    <a:p>
                      <a:endParaRPr lang="en-GB" dirty="0"/>
                    </a:p>
                  </a:txBody>
                  <a:tcPr/>
                </a:tc>
                <a:tc rowSpan="2">
                  <a:txBody>
                    <a:bodyPr/>
                    <a:lstStyle/>
                    <a:p>
                      <a:pPr algn="ctr"/>
                      <a:r>
                        <a:rPr lang="nl-BE" sz="1600" dirty="0" err="1" smtClean="0"/>
                        <a:t>Financing</a:t>
                      </a:r>
                      <a:r>
                        <a:rPr lang="nl-BE" sz="1600" dirty="0" smtClean="0"/>
                        <a:t> </a:t>
                      </a:r>
                      <a:r>
                        <a:rPr lang="nl-BE" sz="1600" dirty="0" err="1" smtClean="0"/>
                        <a:t>only</a:t>
                      </a:r>
                      <a:endParaRPr lang="en-GB" sz="1600" dirty="0"/>
                    </a:p>
                  </a:txBody>
                  <a:tcPr anchor="ctr"/>
                </a:tc>
              </a:tr>
              <a:tr h="443658">
                <a:tc>
                  <a:txBody>
                    <a:bodyPr/>
                    <a:lstStyle/>
                    <a:p>
                      <a:endParaRPr lang="en-GB" dirty="0"/>
                    </a:p>
                  </a:txBody>
                  <a:tcPr>
                    <a:solidFill>
                      <a:schemeClr val="bg1"/>
                    </a:solidFill>
                  </a:tcPr>
                </a:tc>
                <a:tc>
                  <a:txBody>
                    <a:bodyPr/>
                    <a:lstStyle/>
                    <a:p>
                      <a:pPr algn="ctr"/>
                      <a:r>
                        <a:rPr lang="nl-BE" sz="1200" b="1" dirty="0" smtClean="0">
                          <a:solidFill>
                            <a:schemeClr val="bg1"/>
                          </a:solidFill>
                        </a:rPr>
                        <a:t>No </a:t>
                      </a:r>
                      <a:r>
                        <a:rPr lang="nl-BE" sz="1200" b="1" dirty="0" err="1" smtClean="0">
                          <a:solidFill>
                            <a:schemeClr val="bg1"/>
                          </a:solidFill>
                        </a:rPr>
                        <a:t>aggregation</a:t>
                      </a:r>
                      <a:endParaRPr lang="en-GB" sz="1200" b="1" dirty="0">
                        <a:solidFill>
                          <a:schemeClr val="bg1"/>
                        </a:solidFill>
                      </a:endParaRPr>
                    </a:p>
                  </a:txBody>
                  <a:tcPr anchor="ctr">
                    <a:solidFill>
                      <a:srgbClr val="539432"/>
                    </a:solidFill>
                  </a:tcPr>
                </a:tc>
                <a:tc>
                  <a:txBody>
                    <a:bodyPr/>
                    <a:lstStyle/>
                    <a:p>
                      <a:pPr algn="ctr"/>
                      <a:r>
                        <a:rPr lang="nl-BE" sz="1200" b="1" dirty="0" err="1" smtClean="0">
                          <a:solidFill>
                            <a:schemeClr val="bg1"/>
                          </a:solidFill>
                        </a:rPr>
                        <a:t>Aggregation</a:t>
                      </a:r>
                      <a:endParaRPr lang="en-GB" sz="1200" b="1" dirty="0">
                        <a:solidFill>
                          <a:schemeClr val="bg1"/>
                        </a:solidFill>
                      </a:endParaRPr>
                    </a:p>
                  </a:txBody>
                  <a:tcPr anchor="ctr">
                    <a:solidFill>
                      <a:srgbClr val="539432"/>
                    </a:solidFill>
                  </a:tcPr>
                </a:tc>
                <a:tc>
                  <a:txBody>
                    <a:bodyPr/>
                    <a:lstStyle/>
                    <a:p>
                      <a:pPr algn="ctr"/>
                      <a:r>
                        <a:rPr lang="nl-BE" sz="1200" b="1" dirty="0" smtClean="0">
                          <a:solidFill>
                            <a:schemeClr val="bg1"/>
                          </a:solidFill>
                        </a:rPr>
                        <a:t>No </a:t>
                      </a:r>
                      <a:r>
                        <a:rPr lang="nl-BE" sz="1200" b="1" dirty="0" err="1" smtClean="0">
                          <a:solidFill>
                            <a:schemeClr val="bg1"/>
                          </a:solidFill>
                        </a:rPr>
                        <a:t>aggregation</a:t>
                      </a:r>
                      <a:endParaRPr lang="en-GB" sz="1200" b="1" dirty="0">
                        <a:solidFill>
                          <a:schemeClr val="bg1"/>
                        </a:solidFill>
                      </a:endParaRPr>
                    </a:p>
                  </a:txBody>
                  <a:tcPr anchor="ctr">
                    <a:solidFill>
                      <a:srgbClr val="539432"/>
                    </a:solidFill>
                  </a:tcPr>
                </a:tc>
                <a:tc>
                  <a:txBody>
                    <a:bodyPr/>
                    <a:lstStyle/>
                    <a:p>
                      <a:pPr algn="ctr"/>
                      <a:r>
                        <a:rPr lang="nl-BE" sz="1200" b="1" dirty="0" err="1" smtClean="0">
                          <a:solidFill>
                            <a:schemeClr val="bg1"/>
                          </a:solidFill>
                        </a:rPr>
                        <a:t>Aggregation</a:t>
                      </a:r>
                      <a:endParaRPr lang="en-GB" sz="1200" b="1" dirty="0">
                        <a:solidFill>
                          <a:schemeClr val="bg1"/>
                        </a:solidFill>
                      </a:endParaRPr>
                    </a:p>
                  </a:txBody>
                  <a:tcPr anchor="ctr">
                    <a:solidFill>
                      <a:srgbClr val="539432"/>
                    </a:solidFill>
                  </a:tcPr>
                </a:tc>
                <a:tc vMerge="1">
                  <a:txBody>
                    <a:bodyPr/>
                    <a:lstStyle/>
                    <a:p>
                      <a:endParaRPr lang="en-GB" dirty="0"/>
                    </a:p>
                  </a:txBody>
                  <a:tcPr>
                    <a:solidFill>
                      <a:srgbClr val="539432"/>
                    </a:solidFill>
                  </a:tcPr>
                </a:tc>
              </a:tr>
              <a:tr h="900364">
                <a:tc>
                  <a:txBody>
                    <a:bodyPr/>
                    <a:lstStyle/>
                    <a:p>
                      <a:pPr algn="l"/>
                      <a:r>
                        <a:rPr lang="nl-BE" sz="1400" dirty="0" err="1" smtClean="0">
                          <a:solidFill>
                            <a:schemeClr val="bg1"/>
                          </a:solidFill>
                        </a:rPr>
                        <a:t>Esco</a:t>
                      </a:r>
                      <a:r>
                        <a:rPr lang="nl-BE" sz="1400" dirty="0" smtClean="0">
                          <a:solidFill>
                            <a:schemeClr val="bg1"/>
                          </a:solidFill>
                        </a:rPr>
                        <a:t> </a:t>
                      </a:r>
                      <a:r>
                        <a:rPr lang="nl-BE" sz="1400" dirty="0" err="1" smtClean="0">
                          <a:solidFill>
                            <a:schemeClr val="bg1"/>
                          </a:solidFill>
                        </a:rPr>
                        <a:t>financing</a:t>
                      </a:r>
                      <a:endParaRPr lang="en-GB" sz="1400" dirty="0">
                        <a:solidFill>
                          <a:schemeClr val="bg1"/>
                        </a:solidFill>
                      </a:endParaRPr>
                    </a:p>
                  </a:txBody>
                  <a:tcPr anchor="ctr">
                    <a:solidFill>
                      <a:srgbClr val="539432"/>
                    </a:solidFill>
                  </a:tcPr>
                </a:tc>
                <a:tc>
                  <a:txBody>
                    <a:bodyPr/>
                    <a:lstStyle/>
                    <a:p>
                      <a:pPr algn="ctr"/>
                      <a:r>
                        <a:rPr lang="nl-BE" sz="1000" b="1" dirty="0" smtClean="0"/>
                        <a:t>REDIBA</a:t>
                      </a:r>
                    </a:p>
                    <a:p>
                      <a:pPr algn="ctr"/>
                      <a:r>
                        <a:rPr lang="nl-BE" sz="1000" b="1" dirty="0" err="1" smtClean="0"/>
                        <a:t>Eco’Energies</a:t>
                      </a:r>
                      <a:endParaRPr lang="nl-BE" sz="1000" b="1" dirty="0" smtClean="0"/>
                    </a:p>
                    <a:p>
                      <a:pPr algn="ctr"/>
                      <a:r>
                        <a:rPr lang="nl-BE" sz="1000" b="1" dirty="0" smtClean="0"/>
                        <a:t>EERFS</a:t>
                      </a:r>
                      <a:endParaRPr lang="en-GB" sz="1000" b="1" dirty="0"/>
                    </a:p>
                  </a:txBody>
                  <a:tcPr anchor="ctr"/>
                </a:tc>
                <a:tc>
                  <a:txBody>
                    <a:bodyPr/>
                    <a:lstStyle/>
                    <a:p>
                      <a:pPr algn="ctr"/>
                      <a:r>
                        <a:rPr lang="nl-BE" sz="1000" b="1" dirty="0" smtClean="0"/>
                        <a:t>Berlin ESP</a:t>
                      </a:r>
                    </a:p>
                    <a:p>
                      <a:pPr algn="ctr"/>
                      <a:r>
                        <a:rPr lang="nl-BE" sz="1000" b="1" dirty="0" smtClean="0"/>
                        <a:t>RE:FIT</a:t>
                      </a:r>
                    </a:p>
                    <a:p>
                      <a:pPr algn="ctr"/>
                      <a:r>
                        <a:rPr lang="nl-BE" sz="1000" b="1" dirty="0" smtClean="0"/>
                        <a:t>VEB</a:t>
                      </a:r>
                    </a:p>
                    <a:p>
                      <a:pPr algn="ctr"/>
                      <a:r>
                        <a:rPr lang="nl-BE" sz="1000" b="1" baseline="0" dirty="0" smtClean="0"/>
                        <a:t>Rotterdam GB</a:t>
                      </a:r>
                    </a:p>
                    <a:p>
                      <a:pPr algn="ctr"/>
                      <a:r>
                        <a:rPr lang="nl-BE" sz="1000" b="1" baseline="0" dirty="0" smtClean="0"/>
                        <a:t>EE Milan</a:t>
                      </a:r>
                    </a:p>
                    <a:p>
                      <a:pPr algn="ctr"/>
                      <a:r>
                        <a:rPr lang="nl-BE" sz="1000" b="1" baseline="0" dirty="0" err="1" smtClean="0"/>
                        <a:t>PadovaFIT</a:t>
                      </a:r>
                      <a:r>
                        <a:rPr lang="nl-BE" sz="1000" b="1" baseline="0" dirty="0" smtClean="0"/>
                        <a:t>!</a:t>
                      </a:r>
                    </a:p>
                  </a:txBody>
                  <a:tcPr anchor="ctr"/>
                </a:tc>
                <a:tc>
                  <a:txBody>
                    <a:bodyPr/>
                    <a:lstStyle/>
                    <a:p>
                      <a:pPr algn="ctr"/>
                      <a:r>
                        <a:rPr lang="nl-BE" sz="1000" b="1" dirty="0" smtClean="0"/>
                        <a:t>-</a:t>
                      </a:r>
                      <a:endParaRPr lang="en-GB" sz="1000" b="1" dirty="0"/>
                    </a:p>
                  </a:txBody>
                  <a:tcPr anchor="ctr"/>
                </a:tc>
                <a:tc>
                  <a:txBody>
                    <a:bodyPr/>
                    <a:lstStyle/>
                    <a:p>
                      <a:pPr algn="ctr"/>
                      <a:r>
                        <a:rPr lang="nl-BE" sz="1000" b="1" dirty="0" smtClean="0"/>
                        <a:t>-</a:t>
                      </a:r>
                      <a:endParaRPr lang="en-GB" sz="1000" b="1" dirty="0"/>
                    </a:p>
                  </a:txBody>
                  <a:tcPr anchor="ctr"/>
                </a:tc>
                <a:tc>
                  <a:txBody>
                    <a:bodyPr/>
                    <a:lstStyle/>
                    <a:p>
                      <a:pPr algn="ctr"/>
                      <a:r>
                        <a:rPr lang="nl-BE" sz="1000" b="1" dirty="0" smtClean="0"/>
                        <a:t>N/A</a:t>
                      </a:r>
                      <a:endParaRPr lang="en-GB" sz="1000" b="1" dirty="0"/>
                    </a:p>
                  </a:txBody>
                  <a:tcPr anchor="ctr"/>
                </a:tc>
              </a:tr>
              <a:tr h="918824">
                <a:tc>
                  <a:txBody>
                    <a:bodyPr/>
                    <a:lstStyle/>
                    <a:p>
                      <a:pPr algn="l"/>
                      <a:r>
                        <a:rPr lang="nl-BE" sz="1400" dirty="0" smtClean="0">
                          <a:solidFill>
                            <a:schemeClr val="bg1"/>
                          </a:solidFill>
                        </a:rPr>
                        <a:t>Financial</a:t>
                      </a:r>
                      <a:r>
                        <a:rPr lang="nl-BE" sz="1400" baseline="0" dirty="0" smtClean="0">
                          <a:solidFill>
                            <a:schemeClr val="bg1"/>
                          </a:solidFill>
                        </a:rPr>
                        <a:t> </a:t>
                      </a:r>
                      <a:r>
                        <a:rPr lang="nl-BE" sz="1400" baseline="0" dirty="0" err="1" smtClean="0">
                          <a:solidFill>
                            <a:schemeClr val="bg1"/>
                          </a:solidFill>
                        </a:rPr>
                        <a:t>institutions</a:t>
                      </a:r>
                      <a:endParaRPr lang="en-GB" sz="1400" dirty="0">
                        <a:solidFill>
                          <a:schemeClr val="bg1"/>
                        </a:solidFill>
                      </a:endParaRPr>
                    </a:p>
                  </a:txBody>
                  <a:tcPr anchor="ctr">
                    <a:solidFill>
                      <a:srgbClr val="539432"/>
                    </a:solidFill>
                  </a:tcPr>
                </a:tc>
                <a:tc>
                  <a:txBody>
                    <a:bodyPr/>
                    <a:lstStyle/>
                    <a:p>
                      <a:pPr algn="ctr"/>
                      <a:r>
                        <a:rPr lang="nl-BE" sz="1000" b="1" dirty="0" smtClean="0"/>
                        <a:t>REDIBA</a:t>
                      </a:r>
                    </a:p>
                    <a:p>
                      <a:pPr algn="ctr"/>
                      <a:r>
                        <a:rPr lang="nl-BE" sz="1000" b="1" dirty="0" err="1" smtClean="0"/>
                        <a:t>Eco’Energies</a:t>
                      </a:r>
                      <a:endParaRPr lang="nl-BE" sz="1000" b="1" dirty="0" smtClean="0"/>
                    </a:p>
                    <a:p>
                      <a:pPr algn="ctr"/>
                      <a:r>
                        <a:rPr lang="nl-BE" sz="1000" b="1" dirty="0" smtClean="0"/>
                        <a:t>EERFS</a:t>
                      </a:r>
                      <a:endParaRPr lang="en-GB" sz="1000" b="1" dirty="0" smtClean="0"/>
                    </a:p>
                    <a:p>
                      <a:pPr algn="ctr"/>
                      <a:endParaRPr lang="en-GB" sz="1000" b="1" dirty="0"/>
                    </a:p>
                  </a:txBody>
                  <a:tcPr anchor="ctr"/>
                </a:tc>
                <a:tc>
                  <a:txBody>
                    <a:bodyPr/>
                    <a:lstStyle/>
                    <a:p>
                      <a:pPr algn="ctr"/>
                      <a:r>
                        <a:rPr lang="nl-BE" sz="1000" b="1" dirty="0" smtClean="0"/>
                        <a:t>Berlin ESP</a:t>
                      </a:r>
                    </a:p>
                    <a:p>
                      <a:pPr algn="ctr"/>
                      <a:r>
                        <a:rPr lang="nl-BE" sz="1000" b="1" dirty="0" smtClean="0"/>
                        <a:t>RE:FIT</a:t>
                      </a:r>
                    </a:p>
                    <a:p>
                      <a:pPr algn="ctr"/>
                      <a:r>
                        <a:rPr lang="nl-BE" sz="1000" b="1" dirty="0" smtClean="0"/>
                        <a:t>VEB</a:t>
                      </a:r>
                    </a:p>
                    <a:p>
                      <a:pPr algn="ctr"/>
                      <a:r>
                        <a:rPr lang="nl-BE" sz="1000" b="1" baseline="0" dirty="0" smtClean="0"/>
                        <a:t>ENSAMB</a:t>
                      </a:r>
                    </a:p>
                    <a:p>
                      <a:pPr algn="ctr"/>
                      <a:r>
                        <a:rPr lang="nl-BE" sz="1000" b="1" baseline="0" dirty="0" smtClean="0"/>
                        <a:t>Energie POSIT’IF</a:t>
                      </a:r>
                    </a:p>
                  </a:txBody>
                  <a:tcPr anchor="ctr"/>
                </a:tc>
                <a:tc>
                  <a:txBody>
                    <a:bodyPr/>
                    <a:lstStyle/>
                    <a:p>
                      <a:pPr algn="ctr"/>
                      <a:r>
                        <a:rPr lang="nl-BE" sz="1000" b="1" dirty="0" smtClean="0"/>
                        <a:t>Warm Up North</a:t>
                      </a:r>
                      <a:endParaRPr lang="en-GB" sz="1000" b="1" dirty="0"/>
                    </a:p>
                  </a:txBody>
                  <a:tcPr anchor="ctr"/>
                </a:tc>
                <a:tc>
                  <a:txBody>
                    <a:bodyPr/>
                    <a:lstStyle/>
                    <a:p>
                      <a:pPr algn="ctr"/>
                      <a:r>
                        <a:rPr lang="nl-BE" sz="1000" b="1" dirty="0" smtClean="0"/>
                        <a:t>-</a:t>
                      </a:r>
                      <a:endParaRPr lang="en-GB" sz="1000" b="1" dirty="0"/>
                    </a:p>
                  </a:txBody>
                  <a:tcPr anchor="ctr"/>
                </a:tc>
                <a:tc>
                  <a:txBody>
                    <a:bodyPr/>
                    <a:lstStyle/>
                    <a:p>
                      <a:pPr algn="ctr"/>
                      <a:r>
                        <a:rPr lang="nl-BE" sz="1000" b="1" dirty="0" smtClean="0"/>
                        <a:t>N/A</a:t>
                      </a:r>
                      <a:endParaRPr lang="en-GB" sz="1000" b="1" dirty="0"/>
                    </a:p>
                  </a:txBody>
                  <a:tcPr anchor="ctr"/>
                </a:tc>
              </a:tr>
              <a:tr h="918824">
                <a:tc>
                  <a:txBody>
                    <a:bodyPr/>
                    <a:lstStyle/>
                    <a:p>
                      <a:pPr algn="l"/>
                      <a:r>
                        <a:rPr lang="nl-BE" sz="1400" dirty="0" smtClean="0">
                          <a:solidFill>
                            <a:schemeClr val="bg1"/>
                          </a:solidFill>
                        </a:rPr>
                        <a:t>Program</a:t>
                      </a:r>
                      <a:r>
                        <a:rPr lang="nl-BE" sz="1400" baseline="0" dirty="0" smtClean="0">
                          <a:solidFill>
                            <a:schemeClr val="bg1"/>
                          </a:solidFill>
                        </a:rPr>
                        <a:t> Delivery Unit </a:t>
                      </a:r>
                      <a:r>
                        <a:rPr lang="nl-BE" sz="1400" baseline="0" dirty="0" err="1" smtClean="0">
                          <a:solidFill>
                            <a:schemeClr val="bg1"/>
                          </a:solidFill>
                        </a:rPr>
                        <a:t>financing</a:t>
                      </a:r>
                      <a:endParaRPr lang="en-GB" sz="1400" dirty="0">
                        <a:solidFill>
                          <a:schemeClr val="bg1"/>
                        </a:solidFill>
                      </a:endParaRPr>
                    </a:p>
                  </a:txBody>
                  <a:tcPr anchor="ctr">
                    <a:solidFill>
                      <a:srgbClr val="539432"/>
                    </a:solidFill>
                  </a:tcPr>
                </a:tc>
                <a:tc>
                  <a:txBody>
                    <a:bodyPr/>
                    <a:lstStyle/>
                    <a:p>
                      <a:pPr algn="ctr"/>
                      <a:r>
                        <a:rPr lang="nl-BE" sz="1000" b="1" dirty="0" smtClean="0"/>
                        <a:t>OSER</a:t>
                      </a:r>
                      <a:endParaRPr lang="en-GB" sz="1000" b="1" dirty="0"/>
                    </a:p>
                  </a:txBody>
                  <a:tcPr anchor="ctr"/>
                </a:tc>
                <a:tc>
                  <a:txBody>
                    <a:bodyPr/>
                    <a:lstStyle/>
                    <a:p>
                      <a:pPr algn="ctr"/>
                      <a:r>
                        <a:rPr lang="nl-BE" sz="1000" b="1" dirty="0" err="1" smtClean="0"/>
                        <a:t>Fedesco</a:t>
                      </a:r>
                      <a:endParaRPr lang="nl-BE" sz="1000" b="1" dirty="0" smtClean="0"/>
                    </a:p>
                    <a:p>
                      <a:pPr algn="ctr"/>
                      <a:r>
                        <a:rPr lang="nl-BE" sz="1000" b="1" dirty="0" err="1" smtClean="0"/>
                        <a:t>Ox</a:t>
                      </a:r>
                      <a:r>
                        <a:rPr lang="nl-BE" sz="1000" b="1" dirty="0" smtClean="0"/>
                        <a:t> </a:t>
                      </a:r>
                      <a:r>
                        <a:rPr lang="nl-BE" sz="1000" b="1" dirty="0" err="1" smtClean="0"/>
                        <a:t>Futures</a:t>
                      </a:r>
                      <a:endParaRPr lang="en-GB" sz="1000" b="1" dirty="0"/>
                    </a:p>
                  </a:txBody>
                  <a:tcPr anchor="ctr"/>
                </a:tc>
                <a:tc>
                  <a:txBody>
                    <a:bodyPr/>
                    <a:lstStyle/>
                    <a:p>
                      <a:pPr algn="ctr"/>
                      <a:r>
                        <a:rPr lang="nl-BE" sz="1000" b="1" dirty="0" smtClean="0"/>
                        <a:t>OSER</a:t>
                      </a:r>
                      <a:endParaRPr lang="en-GB" sz="1000" b="1" dirty="0"/>
                    </a:p>
                  </a:txBody>
                  <a:tcPr anchor="ctr"/>
                </a:tc>
                <a:tc>
                  <a:txBody>
                    <a:bodyPr/>
                    <a:lstStyle/>
                    <a:p>
                      <a:pPr algn="ctr"/>
                      <a:r>
                        <a:rPr lang="nl-BE" sz="1000" b="1" dirty="0" err="1" smtClean="0"/>
                        <a:t>Fedesco</a:t>
                      </a:r>
                      <a:endParaRPr lang="nl-BE" sz="1000" b="1" dirty="0" smtClean="0"/>
                    </a:p>
                    <a:p>
                      <a:pPr algn="ctr"/>
                      <a:r>
                        <a:rPr lang="nl-BE" sz="1000" b="1" dirty="0" smtClean="0"/>
                        <a:t>Energie POSIT’IF</a:t>
                      </a:r>
                    </a:p>
                    <a:p>
                      <a:pPr algn="ctr"/>
                      <a:r>
                        <a:rPr lang="nl-BE" sz="1000" b="1" dirty="0" err="1" smtClean="0"/>
                        <a:t>Eandis</a:t>
                      </a:r>
                      <a:r>
                        <a:rPr lang="nl-BE" sz="1000" b="1" dirty="0" smtClean="0"/>
                        <a:t> EDLB</a:t>
                      </a:r>
                    </a:p>
                    <a:p>
                      <a:pPr algn="ctr"/>
                      <a:r>
                        <a:rPr lang="nl-BE" sz="1000" b="1" dirty="0" err="1" smtClean="0"/>
                        <a:t>EscoLimburg</a:t>
                      </a:r>
                      <a:r>
                        <a:rPr lang="nl-BE" sz="1000" b="1" baseline="0" dirty="0" smtClean="0"/>
                        <a:t> 2020</a:t>
                      </a:r>
                    </a:p>
                    <a:p>
                      <a:pPr algn="ctr"/>
                      <a:r>
                        <a:rPr lang="nl-BE" sz="1000" b="1" baseline="0" dirty="0" smtClean="0"/>
                        <a:t>SPEE </a:t>
                      </a:r>
                      <a:r>
                        <a:rPr lang="nl-BE" sz="1000" b="1" baseline="0" dirty="0" err="1" smtClean="0"/>
                        <a:t>Picardie</a:t>
                      </a:r>
                      <a:endParaRPr lang="en-GB" sz="1000" b="1" dirty="0"/>
                    </a:p>
                  </a:txBody>
                  <a:tcPr anchor="ctr"/>
                </a:tc>
                <a:tc>
                  <a:txBody>
                    <a:bodyPr/>
                    <a:lstStyle/>
                    <a:p>
                      <a:pPr algn="ctr"/>
                      <a:r>
                        <a:rPr lang="nl-BE" sz="1000" b="1" dirty="0" smtClean="0"/>
                        <a:t>N/A</a:t>
                      </a:r>
                      <a:endParaRPr lang="en-GB" sz="1000" b="1" dirty="0"/>
                    </a:p>
                  </a:txBody>
                  <a:tcPr anchor="ctr"/>
                </a:tc>
              </a:tr>
              <a:tr h="553509">
                <a:tc>
                  <a:txBody>
                    <a:bodyPr/>
                    <a:lstStyle/>
                    <a:p>
                      <a:pPr algn="l"/>
                      <a:r>
                        <a:rPr lang="nl-BE" sz="1400" dirty="0" smtClean="0">
                          <a:solidFill>
                            <a:schemeClr val="bg1"/>
                          </a:solidFill>
                        </a:rPr>
                        <a:t>Investment</a:t>
                      </a:r>
                      <a:r>
                        <a:rPr lang="nl-BE" sz="1400" baseline="0" dirty="0" smtClean="0">
                          <a:solidFill>
                            <a:schemeClr val="bg1"/>
                          </a:solidFill>
                        </a:rPr>
                        <a:t> Fund</a:t>
                      </a:r>
                      <a:endParaRPr lang="en-GB" sz="1400" dirty="0">
                        <a:solidFill>
                          <a:schemeClr val="bg1"/>
                        </a:solidFill>
                      </a:endParaRPr>
                    </a:p>
                  </a:txBody>
                  <a:tcPr anchor="ctr">
                    <a:solidFill>
                      <a:srgbClr val="539432"/>
                    </a:solidFill>
                  </a:tcPr>
                </a:tc>
                <a:tc>
                  <a:txBody>
                    <a:bodyPr/>
                    <a:lstStyle/>
                    <a:p>
                      <a:pPr algn="ctr"/>
                      <a:r>
                        <a:rPr lang="nl-BE" sz="1000" b="1" dirty="0" smtClean="0"/>
                        <a:t>EERFS</a:t>
                      </a:r>
                    </a:p>
                    <a:p>
                      <a:pPr algn="ctr"/>
                      <a:r>
                        <a:rPr lang="nl-BE" sz="1000" b="1" dirty="0" err="1" smtClean="0"/>
                        <a:t>SUNShINE</a:t>
                      </a:r>
                      <a:endParaRPr lang="en-GB" sz="1000" b="1" dirty="0"/>
                    </a:p>
                  </a:txBody>
                  <a:tcPr anchor="ctr"/>
                </a:tc>
                <a:tc>
                  <a:txBody>
                    <a:bodyPr/>
                    <a:lstStyle/>
                    <a:p>
                      <a:pPr algn="ctr"/>
                      <a:r>
                        <a:rPr lang="nl-BE" sz="1000" b="1" dirty="0" smtClean="0"/>
                        <a:t>-</a:t>
                      </a:r>
                      <a:endParaRPr lang="en-GB" sz="1000" b="1" dirty="0"/>
                    </a:p>
                  </a:txBody>
                  <a:tcPr anchor="ctr"/>
                </a:tc>
                <a:tc>
                  <a:txBody>
                    <a:bodyPr/>
                    <a:lstStyle/>
                    <a:p>
                      <a:pPr algn="ctr"/>
                      <a:r>
                        <a:rPr lang="nl-BE" sz="1000" b="1" dirty="0" smtClean="0"/>
                        <a:t>-</a:t>
                      </a:r>
                      <a:endParaRPr lang="en-GB" sz="1000" b="1" dirty="0"/>
                    </a:p>
                  </a:txBody>
                  <a:tcPr anchor="ctr"/>
                </a:tc>
                <a:tc>
                  <a:txBody>
                    <a:bodyPr/>
                    <a:lstStyle/>
                    <a:p>
                      <a:pPr algn="ctr"/>
                      <a:r>
                        <a:rPr lang="nl-BE" sz="1000" b="1" dirty="0" err="1" smtClean="0"/>
                        <a:t>EscoLImburg</a:t>
                      </a:r>
                      <a:r>
                        <a:rPr lang="nl-BE" sz="1000" b="1" dirty="0" smtClean="0"/>
                        <a:t> 2020</a:t>
                      </a:r>
                    </a:p>
                    <a:p>
                      <a:pPr algn="ctr"/>
                      <a:r>
                        <a:rPr lang="nl-BE" sz="1000" b="1" dirty="0" err="1" smtClean="0"/>
                        <a:t>Cambridgeshire</a:t>
                      </a:r>
                      <a:r>
                        <a:rPr lang="nl-BE" sz="1000" b="1" dirty="0" smtClean="0"/>
                        <a:t> MLEI</a:t>
                      </a:r>
                      <a:endParaRPr lang="en-GB" sz="1000" b="1" dirty="0"/>
                    </a:p>
                  </a:txBody>
                  <a:tcPr anchor="ctr"/>
                </a:tc>
                <a:tc>
                  <a:txBody>
                    <a:bodyPr/>
                    <a:lstStyle/>
                    <a:p>
                      <a:pPr algn="ctr"/>
                      <a:r>
                        <a:rPr lang="nl-BE" sz="1000" b="1" dirty="0" smtClean="0"/>
                        <a:t>Energy Fund Den Haag</a:t>
                      </a:r>
                    </a:p>
                    <a:p>
                      <a:pPr algn="ctr"/>
                      <a:r>
                        <a:rPr lang="nl-BE" sz="1000" b="1" dirty="0" err="1" smtClean="0"/>
                        <a:t>KredEx</a:t>
                      </a:r>
                      <a:endParaRPr lang="en-GB" sz="1000" b="1" dirty="0"/>
                    </a:p>
                  </a:txBody>
                  <a:tcPr anchor="ctr"/>
                </a:tc>
              </a:tr>
              <a:tr h="489328">
                <a:tc>
                  <a:txBody>
                    <a:bodyPr/>
                    <a:lstStyle/>
                    <a:p>
                      <a:pPr algn="l"/>
                      <a:r>
                        <a:rPr lang="nl-BE" sz="1400" dirty="0" err="1" smtClean="0">
                          <a:solidFill>
                            <a:schemeClr val="bg1"/>
                          </a:solidFill>
                        </a:rPr>
                        <a:t>Citizens</a:t>
                      </a:r>
                      <a:r>
                        <a:rPr lang="nl-BE" sz="1400" dirty="0" smtClean="0">
                          <a:solidFill>
                            <a:schemeClr val="bg1"/>
                          </a:solidFill>
                        </a:rPr>
                        <a:t> </a:t>
                      </a:r>
                      <a:r>
                        <a:rPr lang="nl-BE" sz="1400" dirty="0" err="1" smtClean="0">
                          <a:solidFill>
                            <a:schemeClr val="bg1"/>
                          </a:solidFill>
                        </a:rPr>
                        <a:t>financing</a:t>
                      </a:r>
                      <a:endParaRPr lang="en-GB" sz="1400" dirty="0">
                        <a:solidFill>
                          <a:schemeClr val="bg1"/>
                        </a:solidFill>
                      </a:endParaRPr>
                    </a:p>
                  </a:txBody>
                  <a:tcPr anchor="ctr">
                    <a:solidFill>
                      <a:srgbClr val="539432"/>
                    </a:solidFill>
                  </a:tcPr>
                </a:tc>
                <a:tc>
                  <a:txBody>
                    <a:bodyPr/>
                    <a:lstStyle/>
                    <a:p>
                      <a:pPr algn="ctr"/>
                      <a:r>
                        <a:rPr lang="nl-BE" sz="1000" b="1" dirty="0" smtClean="0"/>
                        <a:t>-</a:t>
                      </a:r>
                      <a:endParaRPr lang="en-GB" sz="1000" b="1" dirty="0"/>
                    </a:p>
                  </a:txBody>
                  <a:tcPr anchor="ctr"/>
                </a:tc>
                <a:tc>
                  <a:txBody>
                    <a:bodyPr/>
                    <a:lstStyle/>
                    <a:p>
                      <a:pPr algn="ctr"/>
                      <a:r>
                        <a:rPr lang="nl-BE" sz="1000" b="1" dirty="0" err="1" smtClean="0"/>
                        <a:t>Ox</a:t>
                      </a:r>
                      <a:r>
                        <a:rPr lang="nl-BE" sz="1000" b="1" dirty="0" smtClean="0"/>
                        <a:t> </a:t>
                      </a:r>
                      <a:r>
                        <a:rPr lang="nl-BE" sz="1000" b="1" dirty="0" err="1" smtClean="0"/>
                        <a:t>Futures</a:t>
                      </a:r>
                      <a:endParaRPr lang="nl-BE" sz="1000" b="1" dirty="0" smtClean="0"/>
                    </a:p>
                    <a:p>
                      <a:pPr algn="ctr"/>
                      <a:r>
                        <a:rPr lang="nl-BE" sz="1000" b="1" dirty="0" err="1" smtClean="0"/>
                        <a:t>Brixton</a:t>
                      </a:r>
                      <a:r>
                        <a:rPr lang="nl-BE" sz="1000" b="1" dirty="0" smtClean="0"/>
                        <a:t> Energy Co</a:t>
                      </a:r>
                      <a:r>
                        <a:rPr lang="nl-BE" sz="1000" b="1" baseline="0" dirty="0" smtClean="0"/>
                        <a:t>-op</a:t>
                      </a:r>
                      <a:endParaRPr lang="en-GB" sz="1000" b="1" dirty="0"/>
                    </a:p>
                  </a:txBody>
                  <a:tcPr anchor="ctr"/>
                </a:tc>
                <a:tc>
                  <a:txBody>
                    <a:bodyPr/>
                    <a:lstStyle/>
                    <a:p>
                      <a:pPr algn="ctr"/>
                      <a:r>
                        <a:rPr lang="nl-BE" sz="1000" b="1" dirty="0" smtClean="0"/>
                        <a:t>-</a:t>
                      </a:r>
                    </a:p>
                    <a:p>
                      <a:pPr algn="ctr"/>
                      <a:endParaRPr lang="en-GB" sz="1000" b="1" dirty="0"/>
                    </a:p>
                  </a:txBody>
                  <a:tcPr anchor="ctr"/>
                </a:tc>
                <a:tc>
                  <a:txBody>
                    <a:bodyPr/>
                    <a:lstStyle/>
                    <a:p>
                      <a:pPr algn="ctr"/>
                      <a:r>
                        <a:rPr lang="nl-BE" sz="1000" b="1" dirty="0" smtClean="0"/>
                        <a:t>-</a:t>
                      </a:r>
                      <a:endParaRPr lang="en-GB" sz="1000" b="1" dirty="0"/>
                    </a:p>
                  </a:txBody>
                  <a:tcPr anchor="ctr"/>
                </a:tc>
                <a:tc>
                  <a:txBody>
                    <a:bodyPr/>
                    <a:lstStyle/>
                    <a:p>
                      <a:pPr algn="ctr"/>
                      <a:r>
                        <a:rPr lang="nl-BE" sz="1000" b="1" dirty="0" err="1" smtClean="0"/>
                        <a:t>Climate</a:t>
                      </a:r>
                      <a:r>
                        <a:rPr lang="nl-BE" sz="1000" b="1" baseline="0" dirty="0" smtClean="0"/>
                        <a:t> Community </a:t>
                      </a:r>
                      <a:r>
                        <a:rPr lang="nl-BE" sz="1000" b="1" baseline="0" dirty="0" err="1" smtClean="0"/>
                        <a:t>Saerbeck</a:t>
                      </a:r>
                      <a:endParaRPr lang="en-GB" sz="1000" b="1" dirty="0"/>
                    </a:p>
                  </a:txBody>
                  <a:tcPr anchor="ctr"/>
                </a:tc>
              </a:tr>
            </a:tbl>
          </a:graphicData>
        </a:graphic>
      </p:graphicFrame>
      <p:sp>
        <p:nvSpPr>
          <p:cNvPr id="7" name="Titel 2"/>
          <p:cNvSpPr>
            <a:spLocks noGrp="1"/>
          </p:cNvSpPr>
          <p:nvPr>
            <p:ph type="title"/>
          </p:nvPr>
        </p:nvSpPr>
        <p:spPr>
          <a:xfrm>
            <a:off x="228600" y="838200"/>
            <a:ext cx="8458200" cy="685800"/>
          </a:xfrm>
        </p:spPr>
        <p:txBody>
          <a:bodyPr>
            <a:noAutofit/>
          </a:bodyPr>
          <a:lstStyle/>
          <a:p>
            <a:r>
              <a:rPr lang="en-GB" sz="1600" b="1" dirty="0" smtClean="0"/>
              <a:t>Models positioning: </a:t>
            </a:r>
            <a:r>
              <a:rPr lang="en-GB" sz="1600" dirty="0" smtClean="0"/>
              <a:t>Models </a:t>
            </a:r>
            <a:r>
              <a:rPr lang="en-GB" sz="1600" dirty="0"/>
              <a:t>involving </a:t>
            </a:r>
            <a:r>
              <a:rPr lang="en-GB" sz="1600" u="sng" dirty="0"/>
              <a:t>facilitation</a:t>
            </a:r>
            <a:r>
              <a:rPr lang="en-GB" sz="1600" dirty="0"/>
              <a:t> are mainly financed </a:t>
            </a:r>
            <a:r>
              <a:rPr lang="en-GB" sz="1600" dirty="0" smtClean="0"/>
              <a:t>via Financial Institutions or </a:t>
            </a:r>
            <a:r>
              <a:rPr lang="en-GB" sz="1600" dirty="0"/>
              <a:t>ESCOs while </a:t>
            </a:r>
            <a:r>
              <a:rPr lang="en-GB" sz="1600" dirty="0" smtClean="0"/>
              <a:t>models </a:t>
            </a:r>
            <a:r>
              <a:rPr lang="en-GB" sz="1600" dirty="0"/>
              <a:t>using </a:t>
            </a:r>
            <a:r>
              <a:rPr lang="en-GB" sz="1600" u="sng" dirty="0"/>
              <a:t>integration</a:t>
            </a:r>
            <a:r>
              <a:rPr lang="en-GB" sz="1600" dirty="0"/>
              <a:t> are mainly financed through </a:t>
            </a:r>
            <a:r>
              <a:rPr lang="en-GB" sz="1600" dirty="0" smtClean="0"/>
              <a:t>the Program </a:t>
            </a:r>
            <a:r>
              <a:rPr lang="en-GB" sz="1600" dirty="0"/>
              <a:t>Delivery Unit (PDU) or an investment </a:t>
            </a:r>
            <a:r>
              <a:rPr lang="en-GB" sz="1600" dirty="0" smtClean="0"/>
              <a:t>fund.</a:t>
            </a:r>
            <a:endParaRPr lang="en-GB" sz="1600" dirty="0"/>
          </a:p>
        </p:txBody>
      </p:sp>
      <p:sp>
        <p:nvSpPr>
          <p:cNvPr id="8" name="Ovaal 7"/>
          <p:cNvSpPr/>
          <p:nvPr/>
        </p:nvSpPr>
        <p:spPr>
          <a:xfrm>
            <a:off x="1868848" y="2438400"/>
            <a:ext cx="2779352" cy="2057401"/>
          </a:xfrm>
          <a:prstGeom prst="ellipse">
            <a:avLst/>
          </a:prstGeom>
          <a:noFill/>
          <a:ln w="25400">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9" name="Ovaal 8"/>
          <p:cNvSpPr/>
          <p:nvPr/>
        </p:nvSpPr>
        <p:spPr>
          <a:xfrm>
            <a:off x="5562600" y="4343400"/>
            <a:ext cx="2133600" cy="1524001"/>
          </a:xfrm>
          <a:prstGeom prst="ellipse">
            <a:avLst/>
          </a:prstGeom>
          <a:noFill/>
          <a:ln w="25400">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4722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rmAutofit fontScale="90000"/>
          </a:bodyPr>
          <a:lstStyle/>
          <a:p>
            <a:r>
              <a:rPr lang="pt-PT" sz="1600" b="1" dirty="0" smtClean="0"/>
              <a:t>Level of Ambition:  </a:t>
            </a:r>
            <a:r>
              <a:rPr lang="pt-PT" sz="1600" dirty="0" smtClean="0"/>
              <a:t>The great majority of the models target Perimeter 1 or “standard market practice”, though factor 2 (50% savings) models gain in attention, factor 4 (75% savings) remain marginal.</a:t>
            </a:r>
            <a:endParaRPr lang="pt-PT" sz="1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863" y="1447800"/>
            <a:ext cx="7930273"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hape 736"/>
          <p:cNvSpPr/>
          <p:nvPr/>
        </p:nvSpPr>
        <p:spPr>
          <a:xfrm rot="20409057">
            <a:off x="5501733" y="5556180"/>
            <a:ext cx="1047537" cy="273600"/>
          </a:xfrm>
          <a:prstGeom prst="roundRect">
            <a:avLst>
              <a:gd name="adj" fmla="val 50000"/>
            </a:avLst>
          </a:prstGeom>
          <a:solidFill>
            <a:srgbClr val="539432"/>
          </a:solidFill>
          <a:ln w="12700" cap="flat">
            <a:noFill/>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000" b="1">
                <a:solidFill>
                  <a:srgbClr val="FFFFFF"/>
                </a:solidFill>
              </a:defRPr>
            </a:lvl1pPr>
          </a:lstStyle>
          <a:p>
            <a:r>
              <a:rPr dirty="0"/>
              <a:t>Up to 50€/m2</a:t>
            </a:r>
          </a:p>
        </p:txBody>
      </p:sp>
      <p:sp>
        <p:nvSpPr>
          <p:cNvPr id="6" name="Shape 737"/>
          <p:cNvSpPr/>
          <p:nvPr/>
        </p:nvSpPr>
        <p:spPr>
          <a:xfrm rot="20424706">
            <a:off x="4206257" y="4207431"/>
            <a:ext cx="1054297" cy="273008"/>
          </a:xfrm>
          <a:prstGeom prst="roundRect">
            <a:avLst>
              <a:gd name="adj" fmla="val 50000"/>
            </a:avLst>
          </a:prstGeom>
          <a:solidFill>
            <a:srgbClr val="539432"/>
          </a:solidFill>
          <a:ln w="12700" cap="flat">
            <a:noFill/>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000" b="1">
                <a:solidFill>
                  <a:srgbClr val="FFFFFF"/>
                </a:solidFill>
              </a:defRPr>
            </a:lvl1pPr>
          </a:lstStyle>
          <a:p>
            <a:r>
              <a:rPr dirty="0"/>
              <a:t>Up to 200€/m2</a:t>
            </a:r>
          </a:p>
        </p:txBody>
      </p:sp>
      <p:sp>
        <p:nvSpPr>
          <p:cNvPr id="7" name="Shape 738"/>
          <p:cNvSpPr/>
          <p:nvPr/>
        </p:nvSpPr>
        <p:spPr>
          <a:xfrm rot="20356110">
            <a:off x="4122110" y="3263926"/>
            <a:ext cx="1270001" cy="273600"/>
          </a:xfrm>
          <a:prstGeom prst="roundRect">
            <a:avLst>
              <a:gd name="adj" fmla="val 50000"/>
            </a:avLst>
          </a:prstGeom>
          <a:solidFill>
            <a:srgbClr val="539432"/>
          </a:solidFill>
          <a:ln w="12700" cap="flat">
            <a:noFill/>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000" b="1">
                <a:solidFill>
                  <a:srgbClr val="FFFFFF"/>
                </a:solidFill>
              </a:defRPr>
            </a:lvl1pPr>
          </a:lstStyle>
          <a:p>
            <a:r>
              <a:rPr dirty="0"/>
              <a:t>Up to 1.200€/m2</a:t>
            </a:r>
          </a:p>
        </p:txBody>
      </p:sp>
      <p:sp>
        <p:nvSpPr>
          <p:cNvPr id="8" name="Shape 739"/>
          <p:cNvSpPr/>
          <p:nvPr/>
        </p:nvSpPr>
        <p:spPr>
          <a:xfrm rot="20348670">
            <a:off x="4121899" y="2274506"/>
            <a:ext cx="1270001" cy="273600"/>
          </a:xfrm>
          <a:prstGeom prst="roundRect">
            <a:avLst>
              <a:gd name="adj" fmla="val 50000"/>
            </a:avLst>
          </a:prstGeom>
          <a:solidFill>
            <a:srgbClr val="539432"/>
          </a:solidFill>
          <a:ln w="12700" cap="flat">
            <a:noFill/>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000" b="1">
                <a:solidFill>
                  <a:srgbClr val="FFFFFF"/>
                </a:solidFill>
              </a:defRPr>
            </a:lvl1pPr>
          </a:lstStyle>
          <a:p>
            <a:r>
              <a:rPr dirty="0"/>
              <a:t>Over 1.200€/m2</a:t>
            </a:r>
          </a:p>
        </p:txBody>
      </p:sp>
    </p:spTree>
    <p:extLst>
      <p:ext uri="{BB962C8B-B14F-4D97-AF65-F5344CB8AC3E}">
        <p14:creationId xmlns:p14="http://schemas.microsoft.com/office/powerpoint/2010/main" val="2125890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685800"/>
            <a:ext cx="8229600" cy="685800"/>
          </a:xfrm>
        </p:spPr>
        <p:txBody>
          <a:bodyPr>
            <a:normAutofit/>
          </a:bodyPr>
          <a:lstStyle/>
          <a:p>
            <a:r>
              <a:rPr lang="fr-FR" sz="2400" dirty="0" err="1">
                <a:latin typeface="Open Sans"/>
                <a:cs typeface="Open Sans"/>
              </a:rPr>
              <a:t>Decision</a:t>
            </a:r>
            <a:r>
              <a:rPr lang="fr-FR" sz="2400" dirty="0">
                <a:latin typeface="Open Sans"/>
                <a:cs typeface="Open Sans"/>
              </a:rPr>
              <a:t> </a:t>
            </a:r>
            <a:r>
              <a:rPr lang="fr-FR" sz="2400" dirty="0" err="1">
                <a:latin typeface="Open Sans"/>
                <a:cs typeface="Open Sans"/>
              </a:rPr>
              <a:t>mapping</a:t>
            </a:r>
            <a:endParaRPr lang="fr-FR" sz="2400" dirty="0"/>
          </a:p>
        </p:txBody>
      </p:sp>
      <p:sp>
        <p:nvSpPr>
          <p:cNvPr id="76" name="Title 20"/>
          <p:cNvSpPr txBox="1">
            <a:spLocks/>
          </p:cNvSpPr>
          <p:nvPr/>
        </p:nvSpPr>
        <p:spPr>
          <a:xfrm>
            <a:off x="6799351" y="1600199"/>
            <a:ext cx="2344649" cy="4114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rgbClr val="D9862F"/>
                </a:solidFill>
                <a:latin typeface="Open Sans Light" pitchFamily="34" charset="0"/>
                <a:ea typeface="Open Sans Light" pitchFamily="34" charset="0"/>
                <a:cs typeface="Open Sans Light" pitchFamily="34" charset="0"/>
              </a:defRPr>
            </a:lvl1pPr>
          </a:lstStyle>
          <a:p>
            <a:pPr marL="342900" indent="-342900">
              <a:buFont typeface="+mj-lt"/>
              <a:buAutoNum type="arabicPeriod"/>
            </a:pPr>
            <a:r>
              <a:rPr lang="en-GB" sz="1600" dirty="0">
                <a:solidFill>
                  <a:srgbClr val="000000"/>
                </a:solidFill>
              </a:rPr>
              <a:t>Read the </a:t>
            </a:r>
            <a:r>
              <a:rPr lang="en-GB" sz="1600" dirty="0" err="1" smtClean="0">
                <a:solidFill>
                  <a:srgbClr val="000000"/>
                </a:solidFill>
              </a:rPr>
              <a:t>CITYnvest</a:t>
            </a:r>
            <a:r>
              <a:rPr lang="en-GB" sz="1600" dirty="0" smtClean="0">
                <a:solidFill>
                  <a:srgbClr val="000000"/>
                </a:solidFill>
              </a:rPr>
              <a:t> </a:t>
            </a:r>
            <a:r>
              <a:rPr lang="en-GB" sz="1600" dirty="0">
                <a:solidFill>
                  <a:srgbClr val="000000"/>
                </a:solidFill>
              </a:rPr>
              <a:t>Comparison </a:t>
            </a:r>
            <a:r>
              <a:rPr lang="en-GB" sz="1600" dirty="0" smtClean="0">
                <a:solidFill>
                  <a:srgbClr val="000000"/>
                </a:solidFill>
              </a:rPr>
              <a:t>report</a:t>
            </a:r>
          </a:p>
          <a:p>
            <a:pPr marL="342900" indent="-342900">
              <a:buFont typeface="+mj-lt"/>
              <a:buAutoNum type="arabicPeriod"/>
            </a:pPr>
            <a:endParaRPr lang="en-GB" sz="1600" dirty="0" smtClean="0">
              <a:solidFill>
                <a:srgbClr val="000000"/>
              </a:solidFill>
            </a:endParaRPr>
          </a:p>
          <a:p>
            <a:pPr marL="342900" indent="-342900">
              <a:buFont typeface="+mj-lt"/>
              <a:buAutoNum type="arabicPeriod"/>
            </a:pPr>
            <a:r>
              <a:rPr lang="en-GB" sz="1600" dirty="0">
                <a:solidFill>
                  <a:srgbClr val="000000"/>
                </a:solidFill>
              </a:rPr>
              <a:t>M</a:t>
            </a:r>
            <a:r>
              <a:rPr lang="en-GB" sz="1600" dirty="0" smtClean="0">
                <a:solidFill>
                  <a:srgbClr val="000000"/>
                </a:solidFill>
              </a:rPr>
              <a:t>ake use of the tools at your disposal on our website:</a:t>
            </a:r>
          </a:p>
          <a:p>
            <a:pPr marL="342900" indent="-342900">
              <a:buFont typeface="+mj-lt"/>
              <a:buAutoNum type="arabicPeriod"/>
            </a:pPr>
            <a:endParaRPr lang="en-GB" sz="1600" dirty="0" smtClean="0">
              <a:solidFill>
                <a:srgbClr val="000000"/>
              </a:solidFill>
            </a:endParaRPr>
          </a:p>
          <a:p>
            <a:pPr marL="342900" indent="-342900">
              <a:buFont typeface="+mj-lt"/>
              <a:buAutoNum type="arabicPeriod"/>
            </a:pPr>
            <a:endParaRPr lang="en-GB" sz="200" dirty="0" smtClean="0">
              <a:solidFill>
                <a:srgbClr val="000000"/>
              </a:solidFill>
            </a:endParaRPr>
          </a:p>
          <a:p>
            <a:pPr marL="285750" indent="-285750">
              <a:buFont typeface="Arial"/>
              <a:buChar char="•"/>
            </a:pPr>
            <a:r>
              <a:rPr lang="en-GB" sz="1400" dirty="0" smtClean="0">
                <a:solidFill>
                  <a:srgbClr val="000000"/>
                </a:solidFill>
              </a:rPr>
              <a:t>Recommendation-decision </a:t>
            </a:r>
            <a:r>
              <a:rPr lang="en-GB" sz="1400" dirty="0">
                <a:solidFill>
                  <a:srgbClr val="000000"/>
                </a:solidFill>
              </a:rPr>
              <a:t>matrix</a:t>
            </a:r>
            <a:r>
              <a:rPr lang="en-GB" sz="1400" dirty="0" smtClean="0">
                <a:solidFill>
                  <a:srgbClr val="000000"/>
                </a:solidFill>
              </a:rPr>
              <a:t>.</a:t>
            </a:r>
          </a:p>
          <a:p>
            <a:pPr marL="285750" indent="-285750">
              <a:buFont typeface="Arial"/>
              <a:buChar char="•"/>
            </a:pPr>
            <a:endParaRPr lang="en-GB" sz="1400" dirty="0">
              <a:solidFill>
                <a:srgbClr val="000000"/>
              </a:solidFill>
            </a:endParaRPr>
          </a:p>
          <a:p>
            <a:pPr marL="285750" indent="-285750">
              <a:buFont typeface="Arial"/>
              <a:buChar char="•"/>
            </a:pPr>
            <a:r>
              <a:rPr lang="en-GB" sz="1400" dirty="0">
                <a:solidFill>
                  <a:srgbClr val="000000"/>
                </a:solidFill>
              </a:rPr>
              <a:t>Strategic action plan </a:t>
            </a:r>
            <a:r>
              <a:rPr lang="en-GB" sz="1400" dirty="0" smtClean="0">
                <a:solidFill>
                  <a:srgbClr val="000000"/>
                </a:solidFill>
              </a:rPr>
              <a:t>template</a:t>
            </a:r>
          </a:p>
          <a:p>
            <a:pPr marL="285750" indent="-285750">
              <a:buFont typeface="Arial"/>
              <a:buChar char="•"/>
            </a:pPr>
            <a:endParaRPr lang="en-GB" sz="1400" dirty="0">
              <a:solidFill>
                <a:srgbClr val="000000"/>
              </a:solidFill>
            </a:endParaRPr>
          </a:p>
          <a:p>
            <a:pPr marL="285750" indent="-285750">
              <a:buFont typeface="Arial"/>
              <a:buChar char="•"/>
            </a:pPr>
            <a:r>
              <a:rPr lang="en-GB" sz="1400" dirty="0">
                <a:solidFill>
                  <a:srgbClr val="000000"/>
                </a:solidFill>
              </a:rPr>
              <a:t>Evaluation toolkit.</a:t>
            </a:r>
          </a:p>
          <a:p>
            <a:endParaRPr lang="en-GB" sz="2800" dirty="0">
              <a:solidFill>
                <a:srgbClr val="00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54162"/>
            <a:ext cx="6265951" cy="440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874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400" b="1" dirty="0" err="1" smtClean="0">
                <a:latin typeface="Open Sans"/>
                <a:cs typeface="Open Sans"/>
              </a:rPr>
              <a:t>Capacity</a:t>
            </a:r>
            <a:r>
              <a:rPr lang="fr-FR" sz="2400" b="1" dirty="0" smtClean="0">
                <a:latin typeface="Open Sans"/>
                <a:cs typeface="Open Sans"/>
              </a:rPr>
              <a:t> building </a:t>
            </a:r>
            <a:r>
              <a:rPr lang="fr-FR" sz="2400" dirty="0" err="1" smtClean="0"/>
              <a:t>Step</a:t>
            </a:r>
            <a:r>
              <a:rPr lang="fr-FR" sz="2400" dirty="0" smtClean="0"/>
              <a:t>-by-</a:t>
            </a:r>
            <a:r>
              <a:rPr lang="fr-FR" sz="2400" dirty="0" err="1" smtClean="0"/>
              <a:t>step</a:t>
            </a:r>
            <a:r>
              <a:rPr lang="fr-FR" sz="2400" dirty="0" smtClean="0"/>
              <a:t> </a:t>
            </a:r>
            <a:r>
              <a:rPr lang="fr-FR" sz="2400" dirty="0" smtClean="0"/>
              <a:t>guidance </a:t>
            </a:r>
            <a:r>
              <a:rPr lang="fr-FR" sz="2400" dirty="0" err="1" smtClean="0"/>
              <a:t>tools</a:t>
            </a:r>
            <a:endParaRPr lang="fr-FR" sz="2400" dirty="0"/>
          </a:p>
        </p:txBody>
      </p:sp>
      <p:pic>
        <p:nvPicPr>
          <p:cNvPr id="2" name="Image 1" descr="Website20161409_Scheme Decision Map Barriers guidance tool_layout_final-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343400"/>
            <a:ext cx="2531034" cy="1955800"/>
          </a:xfrm>
          <a:prstGeom prst="rect">
            <a:avLst/>
          </a:prstGeom>
          <a:ln>
            <a:solidFill>
              <a:srgbClr val="000000"/>
            </a:solidFill>
          </a:ln>
        </p:spPr>
      </p:pic>
      <p:pic>
        <p:nvPicPr>
          <p:cNvPr id="5" name="Image 4" descr="D2.4_CITYnvest_649730_ComparisonRepor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87500"/>
            <a:ext cx="1570532" cy="2222500"/>
          </a:xfrm>
          <a:prstGeom prst="rect">
            <a:avLst/>
          </a:prstGeom>
          <a:ln>
            <a:solidFill>
              <a:srgbClr val="000000"/>
            </a:solidFill>
          </a:ln>
        </p:spPr>
      </p:pic>
      <p:pic>
        <p:nvPicPr>
          <p:cNvPr id="8" name="Image 7" descr="D2.6_CITYnvest_649730_RecommendationsMatrix_final.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038600"/>
            <a:ext cx="1570531" cy="2222500"/>
          </a:xfrm>
          <a:prstGeom prst="rect">
            <a:avLst/>
          </a:prstGeom>
          <a:ln>
            <a:solidFill>
              <a:srgbClr val="000000"/>
            </a:solidFill>
          </a:ln>
        </p:spPr>
      </p:pic>
      <p:pic>
        <p:nvPicPr>
          <p:cNvPr id="9" name="Image 8" descr="Citynvest Strategic Action Plan template_Ver1.4.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497" y="4343400"/>
            <a:ext cx="2767703" cy="1955800"/>
          </a:xfrm>
          <a:prstGeom prst="rect">
            <a:avLst/>
          </a:prstGeom>
          <a:ln>
            <a:solidFill>
              <a:srgbClr val="000000"/>
            </a:solidFill>
          </a:ln>
        </p:spPr>
      </p:pic>
      <p:pic>
        <p:nvPicPr>
          <p:cNvPr id="13" name="Picture 12" descr="Screen Shot 2016-10-10 at 18.07.3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1295400"/>
            <a:ext cx="3156710" cy="2438400"/>
          </a:xfrm>
          <a:prstGeom prst="rect">
            <a:avLst/>
          </a:prstGeom>
        </p:spPr>
      </p:pic>
      <p:pic>
        <p:nvPicPr>
          <p:cNvPr id="14" name="Picture 13" descr="Screen Shot 2016-10-10 at 18.09.4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1600" y="1295401"/>
            <a:ext cx="4024682" cy="2514600"/>
          </a:xfrm>
          <a:prstGeom prst="rect">
            <a:avLst/>
          </a:prstGeom>
        </p:spPr>
      </p:pic>
      <p:pic>
        <p:nvPicPr>
          <p:cNvPr id="15" name="Picture 14" descr="Screen Shot 2016-10-10 at 18.10.2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7600" y="4343400"/>
            <a:ext cx="1600200" cy="1919703"/>
          </a:xfrm>
          <a:prstGeom prst="rect">
            <a:avLst/>
          </a:prstGeom>
        </p:spPr>
      </p:pic>
    </p:spTree>
    <p:extLst>
      <p:ext uri="{BB962C8B-B14F-4D97-AF65-F5344CB8AC3E}">
        <p14:creationId xmlns:p14="http://schemas.microsoft.com/office/powerpoint/2010/main" val="3891380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371600"/>
            <a:ext cx="8534400" cy="1905000"/>
          </a:xfrm>
        </p:spPr>
        <p:txBody>
          <a:bodyPr>
            <a:normAutofit/>
          </a:bodyPr>
          <a:lstStyle/>
          <a:p>
            <a:pPr marL="0" indent="0">
              <a:buNone/>
            </a:pPr>
            <a:r>
              <a:rPr lang="en-GB" dirty="0" err="1" smtClean="0"/>
              <a:t>Renowatt</a:t>
            </a:r>
            <a:r>
              <a:rPr lang="en-GB" dirty="0" smtClean="0"/>
              <a:t>: One-Stop-Shop to launch EE urban Retrofitting</a:t>
            </a:r>
          </a:p>
          <a:p>
            <a:pPr lvl="1"/>
            <a:r>
              <a:rPr lang="en-GB" dirty="0" smtClean="0"/>
              <a:t>Client support, project bundling and financing opportunities</a:t>
            </a:r>
          </a:p>
          <a:p>
            <a:pPr lvl="1"/>
            <a:r>
              <a:rPr lang="en-GB" dirty="0" smtClean="0"/>
              <a:t>Clients: public authorities, hospitals/elderly care, private companies, households</a:t>
            </a:r>
          </a:p>
          <a:p>
            <a:pPr marL="457200" lvl="1" indent="0">
              <a:buNone/>
            </a:pPr>
            <a:endParaRPr lang="en-GB" dirty="0"/>
          </a:p>
          <a:p>
            <a:pPr marL="457200" lvl="1" indent="0">
              <a:buNone/>
            </a:pPr>
            <a:endParaRPr lang="en-GB" dirty="0"/>
          </a:p>
        </p:txBody>
      </p:sp>
      <p:sp>
        <p:nvSpPr>
          <p:cNvPr id="3" name="Titel 2"/>
          <p:cNvSpPr>
            <a:spLocks noGrp="1"/>
          </p:cNvSpPr>
          <p:nvPr>
            <p:ph type="title"/>
          </p:nvPr>
        </p:nvSpPr>
        <p:spPr/>
        <p:txBody>
          <a:bodyPr/>
          <a:lstStyle/>
          <a:p>
            <a:r>
              <a:rPr lang="en-GB" dirty="0" smtClean="0"/>
              <a:t>Pilot Region Li</a:t>
            </a:r>
            <a:r>
              <a:rPr lang="nl-BE" dirty="0" smtClean="0"/>
              <a:t>ège</a:t>
            </a:r>
            <a:endParaRPr lang="en-GB" dirty="0"/>
          </a:p>
        </p:txBody>
      </p:sp>
      <p:graphicFrame>
        <p:nvGraphicFramePr>
          <p:cNvPr id="5" name="Diagram 4"/>
          <p:cNvGraphicFramePr/>
          <p:nvPr>
            <p:extLst>
              <p:ext uri="{D42A27DB-BD31-4B8C-83A1-F6EECF244321}">
                <p14:modId xmlns:p14="http://schemas.microsoft.com/office/powerpoint/2010/main" val="9930940"/>
              </p:ext>
            </p:extLst>
          </p:nvPr>
        </p:nvGraphicFramePr>
        <p:xfrm>
          <a:off x="270933" y="2881489"/>
          <a:ext cx="84582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24493110"/>
              </p:ext>
            </p:extLst>
          </p:nvPr>
        </p:nvGraphicFramePr>
        <p:xfrm>
          <a:off x="4419600" y="3962401"/>
          <a:ext cx="4718756" cy="2667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3146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Challenges and lessons learned so far: </a:t>
            </a:r>
          </a:p>
          <a:p>
            <a:pPr lvl="1"/>
            <a:r>
              <a:rPr lang="en-US" dirty="0" smtClean="0"/>
              <a:t>Convince public </a:t>
            </a:r>
            <a:r>
              <a:rPr lang="en-US" dirty="0"/>
              <a:t>authorities </a:t>
            </a:r>
            <a:endParaRPr lang="en-US" dirty="0" smtClean="0"/>
          </a:p>
          <a:p>
            <a:pPr lvl="1"/>
            <a:r>
              <a:rPr lang="en-US" dirty="0" smtClean="0"/>
              <a:t>Expensive procedure to prepare tender, importance TA</a:t>
            </a:r>
            <a:r>
              <a:rPr lang="en-US" dirty="0"/>
              <a:t> </a:t>
            </a:r>
            <a:r>
              <a:rPr lang="en-US" dirty="0" smtClean="0"/>
              <a:t>and neutral facilitator</a:t>
            </a:r>
          </a:p>
          <a:p>
            <a:pPr lvl="1"/>
            <a:r>
              <a:rPr lang="en-US" dirty="0" smtClean="0"/>
              <a:t>Time dedication </a:t>
            </a:r>
          </a:p>
          <a:p>
            <a:pPr lvl="1"/>
            <a:r>
              <a:rPr lang="en-US" dirty="0" smtClean="0"/>
              <a:t>Expertise ESCO field</a:t>
            </a:r>
          </a:p>
          <a:p>
            <a:pPr lvl="1"/>
            <a:r>
              <a:rPr lang="en-US" dirty="0" smtClean="0"/>
              <a:t>Management of EPC contracts </a:t>
            </a:r>
          </a:p>
          <a:p>
            <a:pPr lvl="1"/>
            <a:r>
              <a:rPr lang="en-US" dirty="0" smtClean="0"/>
              <a:t>EPC is not silver bullet</a:t>
            </a:r>
          </a:p>
          <a:p>
            <a:pPr lvl="1"/>
            <a:r>
              <a:rPr lang="en-US" dirty="0" smtClean="0"/>
              <a:t>Political commitment = starting point (but check election timing!)</a:t>
            </a:r>
          </a:p>
          <a:p>
            <a:pPr lvl="1"/>
            <a:r>
              <a:rPr lang="en-US" dirty="0" smtClean="0"/>
              <a:t>Communication</a:t>
            </a:r>
            <a:r>
              <a:rPr lang="en-US" dirty="0"/>
              <a:t>, communication and communication, at all level of the municipalities</a:t>
            </a:r>
          </a:p>
          <a:p>
            <a:pPr lvl="1"/>
            <a:endParaRPr lang="en-US" dirty="0"/>
          </a:p>
        </p:txBody>
      </p:sp>
      <p:sp>
        <p:nvSpPr>
          <p:cNvPr id="4" name="Titel 2"/>
          <p:cNvSpPr>
            <a:spLocks noGrp="1"/>
          </p:cNvSpPr>
          <p:nvPr>
            <p:ph type="title"/>
          </p:nvPr>
        </p:nvSpPr>
        <p:spPr/>
        <p:txBody>
          <a:bodyPr/>
          <a:lstStyle/>
          <a:p>
            <a:r>
              <a:rPr lang="en-GB" dirty="0" smtClean="0"/>
              <a:t>Pilot Region Li</a:t>
            </a:r>
            <a:r>
              <a:rPr lang="nl-BE" dirty="0" smtClean="0"/>
              <a:t>ège</a:t>
            </a:r>
            <a:endParaRPr lang="en-GB" dirty="0"/>
          </a:p>
        </p:txBody>
      </p:sp>
    </p:spTree>
    <p:extLst>
      <p:ext uri="{BB962C8B-B14F-4D97-AF65-F5344CB8AC3E}">
        <p14:creationId xmlns:p14="http://schemas.microsoft.com/office/powerpoint/2010/main" val="154974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spcBef>
                <a:spcPts val="1200"/>
              </a:spcBef>
              <a:buNone/>
            </a:pPr>
            <a:r>
              <a:rPr lang="en-US" sz="2800" b="1" dirty="0" smtClean="0">
                <a:solidFill>
                  <a:srgbClr val="539432"/>
                </a:solidFill>
              </a:rPr>
              <a:t>Organizational</a:t>
            </a:r>
            <a:r>
              <a:rPr lang="en-US" sz="2800" b="1" dirty="0">
                <a:solidFill>
                  <a:srgbClr val="539432"/>
                </a:solidFill>
              </a:rPr>
              <a:t>:</a:t>
            </a:r>
          </a:p>
          <a:p>
            <a:pPr lvl="3" indent="-342900">
              <a:spcBef>
                <a:spcPts val="1200"/>
              </a:spcBef>
              <a:buFont typeface="Wingdings" charset="2"/>
              <a:buChar char="§"/>
            </a:pPr>
            <a:r>
              <a:rPr lang="en-US" dirty="0"/>
              <a:t> Lack of administrative capacity to tackle sustainable energy </a:t>
            </a:r>
            <a:r>
              <a:rPr lang="en-US" dirty="0" smtClean="0"/>
              <a:t>projects;</a:t>
            </a:r>
          </a:p>
          <a:p>
            <a:pPr lvl="3" indent="-342900">
              <a:spcBef>
                <a:spcPts val="1200"/>
              </a:spcBef>
              <a:buFont typeface="Wingdings" charset="2"/>
              <a:buChar char="§"/>
            </a:pPr>
            <a:r>
              <a:rPr lang="en-US" dirty="0" smtClean="0"/>
              <a:t>Lack </a:t>
            </a:r>
            <a:r>
              <a:rPr lang="en-US" dirty="0"/>
              <a:t>of collaboration among municipalities.</a:t>
            </a:r>
          </a:p>
          <a:p>
            <a:pPr marL="0" indent="0">
              <a:spcBef>
                <a:spcPts val="1200"/>
              </a:spcBef>
              <a:buNone/>
            </a:pPr>
            <a:r>
              <a:rPr lang="en-US" sz="2800" b="1" dirty="0" smtClean="0">
                <a:solidFill>
                  <a:srgbClr val="539432"/>
                </a:solidFill>
              </a:rPr>
              <a:t>Financial</a:t>
            </a:r>
            <a:r>
              <a:rPr lang="en-US" sz="2800" b="1" dirty="0">
                <a:solidFill>
                  <a:srgbClr val="539432"/>
                </a:solidFill>
              </a:rPr>
              <a:t>: </a:t>
            </a:r>
          </a:p>
          <a:p>
            <a:pPr lvl="3" indent="-342900">
              <a:spcBef>
                <a:spcPts val="1200"/>
              </a:spcBef>
              <a:buFont typeface="Wingdings" charset="2"/>
              <a:buChar char="§"/>
            </a:pPr>
            <a:r>
              <a:rPr lang="en-US" dirty="0">
                <a:solidFill>
                  <a:srgbClr val="539432"/>
                </a:solidFill>
              </a:rPr>
              <a:t> </a:t>
            </a:r>
            <a:r>
              <a:rPr lang="en-US" dirty="0"/>
              <a:t>ESCO market underdeveloped;</a:t>
            </a:r>
          </a:p>
          <a:p>
            <a:pPr lvl="3" indent="-342900">
              <a:spcBef>
                <a:spcPts val="1200"/>
              </a:spcBef>
              <a:buFont typeface="Wingdings" charset="2"/>
              <a:buChar char="§"/>
            </a:pPr>
            <a:r>
              <a:rPr lang="en-US" dirty="0"/>
              <a:t> Projects too small to gain critical mass for </a:t>
            </a:r>
            <a:r>
              <a:rPr lang="en-US" dirty="0" smtClean="0"/>
              <a:t>favorable </a:t>
            </a:r>
            <a:r>
              <a:rPr lang="en-US" dirty="0"/>
              <a:t>financing </a:t>
            </a:r>
            <a:r>
              <a:rPr lang="en-US" dirty="0" smtClean="0"/>
              <a:t>terms</a:t>
            </a:r>
            <a:r>
              <a:rPr lang="en-US" dirty="0"/>
              <a:t>.</a:t>
            </a:r>
          </a:p>
          <a:p>
            <a:pPr marL="0" indent="0">
              <a:spcBef>
                <a:spcPts val="1200"/>
              </a:spcBef>
              <a:buNone/>
            </a:pPr>
            <a:endParaRPr lang="bg-BG" sz="2800" dirty="0">
              <a:solidFill>
                <a:srgbClr val="539432"/>
              </a:solidFill>
            </a:endParaRPr>
          </a:p>
          <a:p>
            <a:endParaRPr lang="en-GB" dirty="0"/>
          </a:p>
        </p:txBody>
      </p:sp>
      <p:sp>
        <p:nvSpPr>
          <p:cNvPr id="3" name="Titel 2"/>
          <p:cNvSpPr>
            <a:spLocks noGrp="1"/>
          </p:cNvSpPr>
          <p:nvPr>
            <p:ph type="title"/>
          </p:nvPr>
        </p:nvSpPr>
        <p:spPr>
          <a:xfrm>
            <a:off x="457200" y="685800"/>
            <a:ext cx="8229600" cy="685800"/>
          </a:xfrm>
        </p:spPr>
        <p:txBody>
          <a:bodyPr/>
          <a:lstStyle/>
          <a:p>
            <a:r>
              <a:rPr lang="en-GB" dirty="0" smtClean="0"/>
              <a:t>Pilot region Rhodope – Main challenges</a:t>
            </a:r>
            <a:endParaRPr lang="en-GB" dirty="0"/>
          </a:p>
        </p:txBody>
      </p:sp>
    </p:spTree>
    <p:extLst>
      <p:ext uri="{BB962C8B-B14F-4D97-AF65-F5344CB8AC3E}">
        <p14:creationId xmlns:p14="http://schemas.microsoft.com/office/powerpoint/2010/main" val="68133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33400" y="762000"/>
            <a:ext cx="8382000" cy="762000"/>
          </a:xfrm>
          <a:prstGeom prst="rect">
            <a:avLst/>
          </a:prstGeom>
        </p:spPr>
        <p:txBody>
          <a:bodyPr vert="horz" lIns="91440" tIns="45720" rIns="91440" bIns="45720" rtlCol="0" anchor="ctr">
            <a:normAutofit fontScale="9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noProof="0" dirty="0" smtClean="0">
                <a:ln>
                  <a:noFill/>
                </a:ln>
                <a:solidFill>
                  <a:srgbClr val="D9862F"/>
                </a:solidFill>
                <a:effectLst/>
                <a:uLnTx/>
                <a:uFillTx/>
                <a:latin typeface="Open Sans Light" pitchFamily="34" charset="0"/>
                <a:ea typeface="Open Sans Light" pitchFamily="34" charset="0"/>
                <a:cs typeface="Open Sans Light" pitchFamily="34" charset="0"/>
              </a:rPr>
              <a:t>One-Stop-Shop </a:t>
            </a:r>
            <a:r>
              <a:rPr kumimoji="0" lang="en-US" i="0" u="none" strike="noStrike" kern="1200" cap="none" spc="0" normalizeH="0" noProof="0" dirty="0" err="1" smtClean="0">
                <a:ln>
                  <a:noFill/>
                </a:ln>
                <a:solidFill>
                  <a:srgbClr val="D9862F"/>
                </a:solidFill>
                <a:effectLst/>
                <a:uLnTx/>
                <a:uFillTx/>
                <a:latin typeface="Open Sans Light" pitchFamily="34" charset="0"/>
                <a:ea typeface="Open Sans Light" pitchFamily="34" charset="0"/>
                <a:cs typeface="Open Sans Light" pitchFamily="34" charset="0"/>
              </a:rPr>
              <a:t>Rhodoshop</a:t>
            </a:r>
            <a:r>
              <a:rPr kumimoji="0" lang="en-US" i="0" u="none" strike="noStrike" kern="1200" cap="none" spc="0" normalizeH="0" noProof="0" dirty="0" smtClean="0">
                <a:ln>
                  <a:noFill/>
                </a:ln>
                <a:solidFill>
                  <a:srgbClr val="D9862F"/>
                </a:solidFill>
                <a:effectLst/>
                <a:uLnTx/>
                <a:uFillTx/>
                <a:latin typeface="Open Sans Light" pitchFamily="34" charset="0"/>
                <a:ea typeface="Open Sans Light" pitchFamily="34" charset="0"/>
                <a:cs typeface="Open Sans Light" pitchFamily="34" charset="0"/>
              </a:rPr>
              <a:t> </a:t>
            </a:r>
            <a:r>
              <a:rPr kumimoji="0" lang="en-US" sz="2200" i="0" u="none" strike="noStrike" kern="1200" cap="none" spc="0" normalizeH="0" noProof="0" dirty="0" smtClean="0">
                <a:ln>
                  <a:noFill/>
                </a:ln>
                <a:solidFill>
                  <a:srgbClr val="D9862F"/>
                </a:solidFill>
                <a:effectLst/>
                <a:uLnTx/>
                <a:uFillTx/>
                <a:latin typeface="Open Sans Light" pitchFamily="34" charset="0"/>
                <a:ea typeface="Open Sans Light" pitchFamily="34" charset="0"/>
                <a:cs typeface="Open Sans Light" pitchFamily="34" charset="0"/>
              </a:rPr>
              <a:t>Creation based on GRE-Liege Model</a:t>
            </a:r>
            <a:endParaRPr kumimoji="0" lang="bg-BG" sz="2200" i="0" u="none" strike="noStrike" kern="1200" cap="none" spc="0" normalizeH="0" baseline="0" noProof="0" dirty="0">
              <a:ln>
                <a:noFill/>
              </a:ln>
              <a:solidFill>
                <a:srgbClr val="D9862F"/>
              </a:solidFill>
              <a:effectLst/>
              <a:uLnTx/>
              <a:uFillTx/>
              <a:latin typeface="Open Sans Light" pitchFamily="34" charset="0"/>
              <a:ea typeface="Open Sans Light" pitchFamily="34" charset="0"/>
              <a:cs typeface="Open Sans Light" pitchFamily="34" charset="0"/>
            </a:endParaRPr>
          </a:p>
        </p:txBody>
      </p:sp>
      <p:sp>
        <p:nvSpPr>
          <p:cNvPr id="5" name="Content Placeholder 6"/>
          <p:cNvSpPr>
            <a:spLocks noGrp="1"/>
          </p:cNvSpPr>
          <p:nvPr>
            <p:ph idx="1"/>
          </p:nvPr>
        </p:nvSpPr>
        <p:spPr>
          <a:xfrm>
            <a:off x="457200" y="1905000"/>
            <a:ext cx="3886200" cy="4114800"/>
          </a:xfrm>
        </p:spPr>
        <p:txBody>
          <a:bodyPr>
            <a:normAutofit fontScale="77500" lnSpcReduction="20000"/>
          </a:bodyPr>
          <a:lstStyle/>
          <a:p>
            <a:pPr>
              <a:buFont typeface="Wingdings" charset="2"/>
              <a:buChar char="§"/>
            </a:pPr>
            <a:r>
              <a:rPr lang="en-US" sz="2400" b="1" dirty="0" smtClean="0"/>
              <a:t>Central procurement agency </a:t>
            </a:r>
          </a:p>
          <a:p>
            <a:pPr>
              <a:buFont typeface="Wingdings" charset="2"/>
              <a:buChar char="§"/>
            </a:pPr>
            <a:endParaRPr lang="en-US" sz="2400" b="1" dirty="0" smtClean="0"/>
          </a:p>
          <a:p>
            <a:pPr>
              <a:buFont typeface="Wingdings" charset="2"/>
              <a:buChar char="§"/>
            </a:pPr>
            <a:r>
              <a:rPr lang="en-US" sz="2400" dirty="0" smtClean="0"/>
              <a:t>Project </a:t>
            </a:r>
            <a:r>
              <a:rPr lang="en-US" sz="2400" b="1" dirty="0" smtClean="0"/>
              <a:t>bundling in pipelines</a:t>
            </a:r>
            <a:r>
              <a:rPr lang="en-US" sz="2400" dirty="0" smtClean="0"/>
              <a:t> </a:t>
            </a:r>
          </a:p>
          <a:p>
            <a:pPr>
              <a:buFont typeface="Wingdings" charset="2"/>
              <a:buChar char="§"/>
            </a:pPr>
            <a:endParaRPr lang="en-US" sz="2400" dirty="0" smtClean="0"/>
          </a:p>
          <a:p>
            <a:pPr>
              <a:buFont typeface="Wingdings" charset="2"/>
              <a:buChar char="§"/>
            </a:pPr>
            <a:r>
              <a:rPr lang="en-GB" sz="2400" dirty="0" smtClean="0"/>
              <a:t>Search for suitable </a:t>
            </a:r>
            <a:r>
              <a:rPr lang="en-GB" sz="2400" b="1" dirty="0" smtClean="0"/>
              <a:t>financiers matching the specific project </a:t>
            </a:r>
            <a:r>
              <a:rPr lang="en-GB" sz="2400" dirty="0" smtClean="0"/>
              <a:t>requirements and negotiate on secured conditions</a:t>
            </a:r>
          </a:p>
          <a:p>
            <a:pPr>
              <a:buFont typeface="Wingdings" charset="2"/>
              <a:buChar char="§"/>
            </a:pPr>
            <a:endParaRPr lang="en-GB" sz="2400" dirty="0" smtClean="0"/>
          </a:p>
          <a:p>
            <a:pPr>
              <a:buFont typeface="Wingdings" charset="2"/>
              <a:buChar char="§"/>
            </a:pPr>
            <a:r>
              <a:rPr lang="en-US" sz="2400" dirty="0" smtClean="0"/>
              <a:t>Ensure </a:t>
            </a:r>
            <a:r>
              <a:rPr lang="en-US" sz="2400" b="1" dirty="0" smtClean="0"/>
              <a:t>launching tenders </a:t>
            </a:r>
            <a:r>
              <a:rPr lang="en-US" sz="2400" dirty="0" smtClean="0"/>
              <a:t>for public procurement of building and street lighting refurbishment works</a:t>
            </a:r>
          </a:p>
          <a:p>
            <a:pPr>
              <a:buFont typeface="Wingdings" charset="2"/>
              <a:buChar char="§"/>
            </a:pPr>
            <a:endParaRPr lang="en-US" sz="2400" dirty="0" smtClean="0"/>
          </a:p>
          <a:p>
            <a:pPr>
              <a:buFont typeface="Wingdings" charset="2"/>
              <a:buChar char="§"/>
            </a:pPr>
            <a:r>
              <a:rPr lang="en-US" sz="2400" b="1" dirty="0" smtClean="0"/>
              <a:t>Monitor</a:t>
            </a:r>
            <a:r>
              <a:rPr lang="en-US" sz="2400" dirty="0" smtClean="0"/>
              <a:t> project results</a:t>
            </a:r>
          </a:p>
        </p:txBody>
      </p:sp>
      <p:sp>
        <p:nvSpPr>
          <p:cNvPr id="2" name="TextBox 1"/>
          <p:cNvSpPr txBox="1"/>
          <p:nvPr/>
        </p:nvSpPr>
        <p:spPr>
          <a:xfrm>
            <a:off x="5257800" y="1502687"/>
            <a:ext cx="3807178" cy="5355313"/>
          </a:xfrm>
          <a:prstGeom prst="rect">
            <a:avLst/>
          </a:prstGeom>
          <a:noFill/>
          <a:ln>
            <a:solidFill>
              <a:srgbClr val="7BBA4A"/>
            </a:solidFill>
          </a:ln>
        </p:spPr>
        <p:txBody>
          <a:bodyPr wrap="square" rtlCol="0">
            <a:spAutoFit/>
          </a:bodyPr>
          <a:lstStyle/>
          <a:p>
            <a:pPr algn="ctr"/>
            <a:r>
              <a:rPr lang="en-US" dirty="0" smtClean="0">
                <a:solidFill>
                  <a:srgbClr val="D9862F"/>
                </a:solidFill>
              </a:rPr>
              <a:t>ACTION PLAN</a:t>
            </a:r>
          </a:p>
          <a:p>
            <a:pPr marL="342900" indent="-342900">
              <a:buFont typeface="+mj-lt"/>
              <a:buAutoNum type="arabicPeriod"/>
            </a:pPr>
            <a:r>
              <a:rPr lang="en-US" dirty="0" smtClean="0"/>
              <a:t>Collect </a:t>
            </a:r>
            <a:r>
              <a:rPr lang="en-US" dirty="0"/>
              <a:t>data and identify potential projects;</a:t>
            </a:r>
            <a:endParaRPr lang="bg-BG" dirty="0"/>
          </a:p>
          <a:p>
            <a:pPr marL="342900" indent="-342900">
              <a:buFont typeface="+mj-lt"/>
              <a:buAutoNum type="arabicPeriod"/>
            </a:pPr>
            <a:r>
              <a:rPr lang="en-US" dirty="0"/>
              <a:t>Calculate potential savings and investment needed;</a:t>
            </a:r>
            <a:endParaRPr lang="bg-BG" dirty="0"/>
          </a:p>
          <a:p>
            <a:pPr marL="342900" indent="-342900">
              <a:buFont typeface="+mj-lt"/>
              <a:buAutoNum type="arabicPeriod"/>
            </a:pPr>
            <a:r>
              <a:rPr lang="en-US" dirty="0"/>
              <a:t>Investigate local TPF/ESCO market;</a:t>
            </a:r>
            <a:endParaRPr lang="bg-BG" dirty="0"/>
          </a:p>
          <a:p>
            <a:pPr marL="342900" indent="-342900">
              <a:buFont typeface="+mj-lt"/>
              <a:buAutoNum type="arabicPeriod"/>
            </a:pPr>
            <a:r>
              <a:rPr lang="en-US" dirty="0"/>
              <a:t>Assess different operation models and present to local policy makers - General Assembly of ARM</a:t>
            </a:r>
            <a:r>
              <a:rPr lang="en-US" dirty="0" smtClean="0"/>
              <a:t>;</a:t>
            </a:r>
          </a:p>
          <a:p>
            <a:pPr marL="457200" indent="-457200">
              <a:buFont typeface="+mj-lt"/>
              <a:buAutoNum type="arabicPeriod"/>
            </a:pPr>
            <a:r>
              <a:rPr lang="en-US" dirty="0"/>
              <a:t>Define operational model for the </a:t>
            </a:r>
            <a:r>
              <a:rPr lang="en-US" dirty="0" err="1"/>
              <a:t>programme</a:t>
            </a:r>
            <a:r>
              <a:rPr lang="en-US" dirty="0"/>
              <a:t> and get approval by local policy makers; </a:t>
            </a:r>
            <a:endParaRPr lang="bg-BG" dirty="0"/>
          </a:p>
          <a:p>
            <a:pPr marL="457200" indent="-457200">
              <a:buFont typeface="+mj-lt"/>
              <a:buAutoNum type="arabicPeriod"/>
            </a:pPr>
            <a:r>
              <a:rPr lang="en-US" dirty="0" smtClean="0"/>
              <a:t>Write </a:t>
            </a:r>
            <a:r>
              <a:rPr lang="en-US" dirty="0"/>
              <a:t>the application for funding. </a:t>
            </a:r>
            <a:endParaRPr lang="en-US" dirty="0" smtClean="0"/>
          </a:p>
          <a:p>
            <a:pPr marL="457200" indent="-457200">
              <a:buFont typeface="+mj-lt"/>
              <a:buAutoNum type="arabicPeriod"/>
            </a:pPr>
            <a:r>
              <a:rPr lang="is-IS" dirty="0" smtClean="0"/>
              <a:t>…</a:t>
            </a:r>
            <a:endParaRPr lang="bg-BG" dirty="0"/>
          </a:p>
          <a:p>
            <a:pPr marL="342900" indent="-342900">
              <a:buFont typeface="+mj-lt"/>
              <a:buAutoNum type="arabicPeriod"/>
            </a:pPr>
            <a:endParaRPr lang="bg-BG" dirty="0"/>
          </a:p>
        </p:txBody>
      </p:sp>
      <p:sp>
        <p:nvSpPr>
          <p:cNvPr id="3" name="Right Arrow 2"/>
          <p:cNvSpPr/>
          <p:nvPr/>
        </p:nvSpPr>
        <p:spPr>
          <a:xfrm>
            <a:off x="4343400" y="2057400"/>
            <a:ext cx="6858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4343400" y="3657600"/>
            <a:ext cx="6858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4343400" y="4724400"/>
            <a:ext cx="6858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4343400" y="2590800"/>
            <a:ext cx="6858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59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556" y="1447800"/>
            <a:ext cx="8686800" cy="4953000"/>
          </a:xfrm>
        </p:spPr>
        <p:txBody>
          <a:bodyPr>
            <a:normAutofit fontScale="77500" lnSpcReduction="20000"/>
          </a:bodyPr>
          <a:lstStyle/>
          <a:p>
            <a:pPr>
              <a:buFont typeface="Wingdings" charset="2"/>
              <a:buChar char="§"/>
            </a:pPr>
            <a:r>
              <a:rPr lang="en-US" sz="2900" dirty="0" smtClean="0"/>
              <a:t>Knowledge of local situation: having </a:t>
            </a:r>
            <a:r>
              <a:rPr lang="en-US" sz="2900" b="1" dirty="0" smtClean="0"/>
              <a:t>dedicated </a:t>
            </a:r>
            <a:r>
              <a:rPr lang="en-US" sz="2900" b="1" dirty="0"/>
              <a:t>staff and </a:t>
            </a:r>
            <a:r>
              <a:rPr lang="en-US" sz="2900" b="1" dirty="0" smtClean="0"/>
              <a:t>local </a:t>
            </a:r>
            <a:r>
              <a:rPr lang="en-US" sz="2900" b="1" dirty="0"/>
              <a:t>support </a:t>
            </a:r>
            <a:r>
              <a:rPr lang="en-US" sz="2900" dirty="0"/>
              <a:t>crucial (ARM and </a:t>
            </a:r>
            <a:r>
              <a:rPr lang="en-US" sz="2900" dirty="0" err="1"/>
              <a:t>Smolyan</a:t>
            </a:r>
            <a:r>
              <a:rPr lang="en-US" sz="2900" dirty="0"/>
              <a:t> Municipality);</a:t>
            </a:r>
          </a:p>
          <a:p>
            <a:pPr marL="0" indent="0">
              <a:buNone/>
            </a:pPr>
            <a:r>
              <a:rPr lang="en-US" sz="2900" dirty="0" smtClean="0"/>
              <a:t>    </a:t>
            </a:r>
          </a:p>
          <a:p>
            <a:pPr>
              <a:buFont typeface="Wingdings" charset="2"/>
              <a:buChar char="§"/>
            </a:pPr>
            <a:r>
              <a:rPr lang="en-US" sz="2900" dirty="0" smtClean="0"/>
              <a:t>Presence of local </a:t>
            </a:r>
            <a:r>
              <a:rPr lang="en-US" sz="2900" b="1" dirty="0" smtClean="0"/>
              <a:t>political commitment </a:t>
            </a:r>
            <a:r>
              <a:rPr lang="en-US" sz="2900" dirty="0" smtClean="0"/>
              <a:t>to sustainability and stimulating local jobs </a:t>
            </a:r>
          </a:p>
          <a:p>
            <a:pPr marL="0" indent="0">
              <a:buNone/>
            </a:pPr>
            <a:endParaRPr lang="en-US" sz="2900" dirty="0" smtClean="0"/>
          </a:p>
          <a:p>
            <a:pPr>
              <a:buFont typeface="Wingdings" charset="2"/>
              <a:buChar char="§"/>
            </a:pPr>
            <a:r>
              <a:rPr lang="en-US" sz="2900" dirty="0" smtClean="0"/>
              <a:t>Find the most active and influential municipality and get it on board (it will attract others): enhancing </a:t>
            </a:r>
            <a:r>
              <a:rPr lang="en-US" sz="2900" b="1" dirty="0" smtClean="0"/>
              <a:t>collaboration between municipalities</a:t>
            </a:r>
          </a:p>
          <a:p>
            <a:pPr marL="0" indent="0">
              <a:buNone/>
            </a:pPr>
            <a:endParaRPr lang="en-US" sz="2900" dirty="0" smtClean="0"/>
          </a:p>
          <a:p>
            <a:pPr>
              <a:buFont typeface="Wingdings" charset="2"/>
              <a:buChar char="§"/>
            </a:pPr>
            <a:r>
              <a:rPr lang="en-US" sz="2900" dirty="0" smtClean="0"/>
              <a:t>Undertake the work for </a:t>
            </a:r>
            <a:r>
              <a:rPr lang="en-US" sz="2900" b="1" dirty="0" smtClean="0"/>
              <a:t>One-Stop-Shop establishment</a:t>
            </a:r>
            <a:r>
              <a:rPr lang="en-US" sz="2900" dirty="0" smtClean="0"/>
              <a:t> (which is huge!) </a:t>
            </a:r>
          </a:p>
          <a:p>
            <a:pPr>
              <a:buFont typeface="Wingdings" charset="2"/>
              <a:buChar char="§"/>
            </a:pPr>
            <a:endParaRPr lang="en-US" sz="2900" dirty="0"/>
          </a:p>
          <a:p>
            <a:pPr>
              <a:buFont typeface="Wingdings" charset="2"/>
              <a:buChar char="§"/>
            </a:pPr>
            <a:r>
              <a:rPr lang="en-US" sz="2900" dirty="0" smtClean="0"/>
              <a:t>Keep in constant touch, answer all questions, provide continuous support: </a:t>
            </a:r>
            <a:r>
              <a:rPr lang="en-US" sz="2900" b="1" dirty="0"/>
              <a:t>Build local capacity for sustainable energy project development and implementation: </a:t>
            </a:r>
            <a:r>
              <a:rPr lang="en-US" sz="2900" dirty="0"/>
              <a:t>technical and economic feasibility, financial planning</a:t>
            </a:r>
          </a:p>
          <a:p>
            <a:pPr>
              <a:buFont typeface="Wingdings" charset="2"/>
              <a:buChar char="§"/>
            </a:pPr>
            <a:endParaRPr lang="bg-BG" dirty="0"/>
          </a:p>
        </p:txBody>
      </p:sp>
      <p:sp>
        <p:nvSpPr>
          <p:cNvPr id="3" name="Title 2"/>
          <p:cNvSpPr>
            <a:spLocks noGrp="1"/>
          </p:cNvSpPr>
          <p:nvPr>
            <p:ph type="title"/>
          </p:nvPr>
        </p:nvSpPr>
        <p:spPr/>
        <p:txBody>
          <a:bodyPr/>
          <a:lstStyle/>
          <a:p>
            <a:r>
              <a:rPr lang="en-US" dirty="0" smtClean="0">
                <a:solidFill>
                  <a:schemeClr val="tx2"/>
                </a:solidFill>
              </a:rPr>
              <a:t>Critical Factors for Success</a:t>
            </a:r>
            <a:endParaRPr lang="bg-BG" dirty="0">
              <a:solidFill>
                <a:schemeClr val="tx2"/>
              </a:solidFill>
            </a:endParaRPr>
          </a:p>
        </p:txBody>
      </p:sp>
    </p:spTree>
    <p:extLst>
      <p:ext uri="{BB962C8B-B14F-4D97-AF65-F5344CB8AC3E}">
        <p14:creationId xmlns:p14="http://schemas.microsoft.com/office/powerpoint/2010/main" val="195546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20000"/>
          </a:bodyPr>
          <a:lstStyle/>
          <a:p>
            <a:r>
              <a:rPr lang="en-US" sz="2800" b="1" dirty="0">
                <a:latin typeface="Open Sans Light"/>
                <a:ea typeface="Open Sans Light"/>
                <a:cs typeface="Open Sans Light"/>
              </a:rPr>
              <a:t>Frame: </a:t>
            </a:r>
            <a:r>
              <a:rPr lang="en-US" sz="2800" dirty="0">
                <a:latin typeface="Open Sans Light"/>
                <a:ea typeface="Open Sans Light"/>
                <a:cs typeface="Open Sans Light"/>
              </a:rPr>
              <a:t>Regional Energy Plan 2016-2020 that contains the Plan of Energy Efficiency in public buildings.</a:t>
            </a:r>
            <a:r>
              <a:rPr lang="es-ES" sz="2800" dirty="0">
                <a:latin typeface="Open Sans Light"/>
                <a:ea typeface="Open Sans Light"/>
                <a:cs typeface="Open Sans Light"/>
              </a:rPr>
              <a:t> </a:t>
            </a:r>
            <a:endParaRPr lang="es-ES" sz="2800" dirty="0" smtClean="0">
              <a:latin typeface="Open Sans Light"/>
              <a:ea typeface="Open Sans Light"/>
              <a:cs typeface="Open Sans Light"/>
            </a:endParaRPr>
          </a:p>
          <a:p>
            <a:endParaRPr lang="en-US" sz="2800" b="1" dirty="0">
              <a:latin typeface="Open Sans Light"/>
              <a:ea typeface="Open Sans Light"/>
              <a:cs typeface="Open Sans Light"/>
            </a:endParaRPr>
          </a:p>
          <a:p>
            <a:r>
              <a:rPr lang="en-US" sz="2800" b="1" dirty="0">
                <a:latin typeface="Open Sans Light"/>
                <a:ea typeface="Open Sans Light"/>
                <a:cs typeface="Open Sans Light"/>
              </a:rPr>
              <a:t>Target: </a:t>
            </a:r>
            <a:r>
              <a:rPr lang="en-US" sz="2800" dirty="0">
                <a:latin typeface="Open Sans Light"/>
                <a:ea typeface="Open Sans Light"/>
                <a:cs typeface="Open Sans Light"/>
              </a:rPr>
              <a:t>energy efficiency plan for the renovation of the building stock owned by the regional </a:t>
            </a:r>
            <a:r>
              <a:rPr lang="en-US" sz="2800" dirty="0" smtClean="0">
                <a:latin typeface="Open Sans Light"/>
                <a:ea typeface="Open Sans Light"/>
                <a:cs typeface="Open Sans Light"/>
              </a:rPr>
              <a:t>government</a:t>
            </a:r>
          </a:p>
          <a:p>
            <a:endParaRPr lang="en-US" sz="2800" b="1" dirty="0">
              <a:latin typeface="Open Sans Light"/>
              <a:ea typeface="Open Sans Light"/>
              <a:cs typeface="Open Sans Light"/>
            </a:endParaRPr>
          </a:p>
          <a:p>
            <a:r>
              <a:rPr lang="en-US" sz="2800" b="1" dirty="0">
                <a:latin typeface="Open Sans Light"/>
                <a:ea typeface="Open Sans Light"/>
                <a:cs typeface="Open Sans Light"/>
              </a:rPr>
              <a:t>Wide strategy: </a:t>
            </a:r>
            <a:r>
              <a:rPr lang="en-US" sz="2800" dirty="0" smtClean="0">
                <a:latin typeface="Open Sans Light"/>
                <a:ea typeface="Open Sans Light"/>
                <a:cs typeface="Open Sans Light"/>
              </a:rPr>
              <a:t>renovate </a:t>
            </a:r>
            <a:r>
              <a:rPr lang="en-US" sz="2800" dirty="0">
                <a:latin typeface="Open Sans Light"/>
                <a:ea typeface="Open Sans Light"/>
                <a:cs typeface="Open Sans Light"/>
              </a:rPr>
              <a:t>the public buildings owned by the Murcia Region (409 buildings – 107 </a:t>
            </a:r>
            <a:r>
              <a:rPr lang="en-US" sz="2800" dirty="0" err="1">
                <a:latin typeface="Open Sans Light"/>
                <a:ea typeface="Open Sans Light"/>
                <a:cs typeface="Open Sans Light"/>
              </a:rPr>
              <a:t>GWh</a:t>
            </a:r>
            <a:r>
              <a:rPr lang="en-US" sz="2800" dirty="0">
                <a:latin typeface="Open Sans Light"/>
                <a:ea typeface="Open Sans Light"/>
                <a:cs typeface="Open Sans Light"/>
              </a:rPr>
              <a:t> – 26,6 millions € energy base line) with </a:t>
            </a:r>
            <a:r>
              <a:rPr lang="en-US" sz="2800" dirty="0" smtClean="0">
                <a:latin typeface="Open Sans Light"/>
                <a:ea typeface="Open Sans Light"/>
                <a:cs typeface="Open Sans Light"/>
              </a:rPr>
              <a:t>a </a:t>
            </a:r>
            <a:r>
              <a:rPr lang="en-US" sz="2800" dirty="0">
                <a:latin typeface="Open Sans Light"/>
                <a:ea typeface="Open Sans Light"/>
                <a:cs typeface="Open Sans Light"/>
              </a:rPr>
              <a:t>preliminary estimated investment of 44,39 millions € that should lead to 23% energy savings (24,66 </a:t>
            </a:r>
            <a:r>
              <a:rPr lang="en-US" sz="2800" dirty="0" err="1">
                <a:latin typeface="Open Sans Light"/>
                <a:ea typeface="Open Sans Light"/>
                <a:cs typeface="Open Sans Light"/>
              </a:rPr>
              <a:t>GWh</a:t>
            </a:r>
            <a:r>
              <a:rPr lang="en-US" sz="2800" dirty="0">
                <a:latin typeface="Open Sans Light"/>
                <a:ea typeface="Open Sans Light"/>
                <a:cs typeface="Open Sans Light"/>
              </a:rPr>
              <a:t>, 64,119 </a:t>
            </a:r>
            <a:r>
              <a:rPr lang="en-US" sz="2800" dirty="0" err="1">
                <a:latin typeface="Open Sans Light"/>
                <a:ea typeface="Open Sans Light"/>
                <a:cs typeface="Open Sans Light"/>
              </a:rPr>
              <a:t>GWhep</a:t>
            </a:r>
            <a:r>
              <a:rPr lang="en-US" sz="2800" dirty="0">
                <a:latin typeface="Open Sans Light"/>
                <a:ea typeface="Open Sans Light"/>
                <a:cs typeface="Open Sans Light"/>
              </a:rPr>
              <a:t>, 6,12 millions € savings) and 16,005 avoided tons of CO2 per year.</a:t>
            </a:r>
          </a:p>
          <a:p>
            <a:endParaRPr lang="en-GB" dirty="0"/>
          </a:p>
        </p:txBody>
      </p:sp>
      <p:sp>
        <p:nvSpPr>
          <p:cNvPr id="3" name="Titel 2"/>
          <p:cNvSpPr>
            <a:spLocks noGrp="1"/>
          </p:cNvSpPr>
          <p:nvPr>
            <p:ph type="title"/>
          </p:nvPr>
        </p:nvSpPr>
        <p:spPr>
          <a:xfrm>
            <a:off x="609600" y="685800"/>
            <a:ext cx="8229600" cy="685800"/>
          </a:xfrm>
        </p:spPr>
        <p:txBody>
          <a:bodyPr/>
          <a:lstStyle/>
          <a:p>
            <a:r>
              <a:rPr lang="en-GB" dirty="0" smtClean="0"/>
              <a:t>Pilot Region Murcia</a:t>
            </a:r>
            <a:endParaRPr lang="en-GB" dirty="0"/>
          </a:p>
        </p:txBody>
      </p:sp>
    </p:spTree>
    <p:extLst>
      <p:ext uri="{BB962C8B-B14F-4D97-AF65-F5344CB8AC3E}">
        <p14:creationId xmlns:p14="http://schemas.microsoft.com/office/powerpoint/2010/main" val="96712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p:txBody>
          <a:bodyPr>
            <a:normAutofit/>
          </a:bodyPr>
          <a:lstStyle/>
          <a:p>
            <a:pPr lvl="0"/>
            <a:r>
              <a:rPr lang="nl-NL" sz="2800" dirty="0" smtClean="0"/>
              <a:t>The Rationale of </a:t>
            </a:r>
            <a:r>
              <a:rPr lang="nl-NL" sz="2800" dirty="0" err="1"/>
              <a:t>CITYnvest</a:t>
            </a:r>
            <a:r>
              <a:rPr lang="nl-NL" sz="2800" dirty="0"/>
              <a:t> </a:t>
            </a:r>
            <a:endParaRPr lang="nl-NL" sz="2800" dirty="0" smtClean="0"/>
          </a:p>
          <a:p>
            <a:pPr lvl="0"/>
            <a:r>
              <a:rPr lang="nl-NL" sz="2800" dirty="0" err="1" smtClean="0"/>
              <a:t>Where</a:t>
            </a:r>
            <a:r>
              <a:rPr lang="nl-NL" sz="2800" dirty="0" smtClean="0"/>
              <a:t> </a:t>
            </a:r>
            <a:r>
              <a:rPr lang="nl-NL" sz="2800" dirty="0" err="1" smtClean="0"/>
              <a:t>CITYnvest</a:t>
            </a:r>
            <a:r>
              <a:rPr lang="nl-NL" sz="2800" dirty="0" smtClean="0"/>
              <a:t> stands </a:t>
            </a:r>
            <a:r>
              <a:rPr lang="nl-NL" sz="2800" dirty="0" err="1" smtClean="0"/>
              <a:t>today</a:t>
            </a:r>
            <a:endParaRPr lang="nl-NL" sz="2800" dirty="0"/>
          </a:p>
          <a:p>
            <a:pPr lvl="1"/>
            <a:r>
              <a:rPr lang="nl-NL" dirty="0" err="1"/>
              <a:t>Guidance</a:t>
            </a:r>
            <a:r>
              <a:rPr lang="nl-NL" dirty="0"/>
              <a:t> </a:t>
            </a:r>
            <a:r>
              <a:rPr lang="nl-NL" dirty="0" err="1"/>
              <a:t>and</a:t>
            </a:r>
            <a:r>
              <a:rPr lang="nl-NL" dirty="0"/>
              <a:t> </a:t>
            </a:r>
            <a:r>
              <a:rPr lang="nl-NL" dirty="0" err="1"/>
              <a:t>capacity</a:t>
            </a:r>
            <a:r>
              <a:rPr lang="nl-NL" dirty="0"/>
              <a:t>-building</a:t>
            </a:r>
          </a:p>
          <a:p>
            <a:pPr lvl="1"/>
            <a:r>
              <a:rPr lang="nl-NL" dirty="0" err="1"/>
              <a:t>Experimenting</a:t>
            </a:r>
            <a:r>
              <a:rPr lang="nl-NL" dirty="0"/>
              <a:t> </a:t>
            </a:r>
            <a:r>
              <a:rPr lang="nl-NL" dirty="0" err="1"/>
              <a:t>and</a:t>
            </a:r>
            <a:r>
              <a:rPr lang="nl-NL" dirty="0"/>
              <a:t> </a:t>
            </a:r>
            <a:r>
              <a:rPr lang="nl-NL" dirty="0" err="1"/>
              <a:t>implementing</a:t>
            </a:r>
            <a:r>
              <a:rPr lang="nl-NL" dirty="0"/>
              <a:t> in </a:t>
            </a:r>
            <a:r>
              <a:rPr lang="nl-NL" dirty="0" err="1"/>
              <a:t>the</a:t>
            </a:r>
            <a:r>
              <a:rPr lang="nl-NL" dirty="0"/>
              <a:t> </a:t>
            </a:r>
            <a:r>
              <a:rPr lang="nl-NL" dirty="0" err="1"/>
              <a:t>three</a:t>
            </a:r>
            <a:r>
              <a:rPr lang="nl-NL" dirty="0"/>
              <a:t> pilot </a:t>
            </a:r>
            <a:r>
              <a:rPr lang="nl-NL" dirty="0" err="1"/>
              <a:t>regions</a:t>
            </a:r>
            <a:r>
              <a:rPr lang="nl-NL" dirty="0"/>
              <a:t>:</a:t>
            </a:r>
          </a:p>
          <a:p>
            <a:pPr lvl="2"/>
            <a:r>
              <a:rPr lang="nl-NL" dirty="0"/>
              <a:t>Liège – Renowatt </a:t>
            </a:r>
          </a:p>
          <a:p>
            <a:pPr lvl="2"/>
            <a:r>
              <a:rPr lang="nl-NL" sz="2400" dirty="0" err="1"/>
              <a:t>Rhodope</a:t>
            </a:r>
            <a:r>
              <a:rPr lang="nl-NL" sz="2400" dirty="0"/>
              <a:t> – </a:t>
            </a:r>
            <a:r>
              <a:rPr lang="nl-NL" sz="2400" dirty="0" err="1"/>
              <a:t>Rhodoshop</a:t>
            </a:r>
            <a:r>
              <a:rPr lang="nl-NL" sz="2400" dirty="0"/>
              <a:t> </a:t>
            </a:r>
          </a:p>
          <a:p>
            <a:pPr lvl="2"/>
            <a:r>
              <a:rPr lang="nl-NL" sz="2400" dirty="0"/>
              <a:t>Murcia </a:t>
            </a:r>
          </a:p>
          <a:p>
            <a:pPr lvl="1"/>
            <a:r>
              <a:rPr lang="nl-NL" dirty="0"/>
              <a:t>Wide-</a:t>
            </a:r>
            <a:r>
              <a:rPr lang="nl-NL" dirty="0" err="1"/>
              <a:t>scale</a:t>
            </a:r>
            <a:r>
              <a:rPr lang="nl-NL" dirty="0"/>
              <a:t> </a:t>
            </a:r>
            <a:r>
              <a:rPr lang="nl-NL" dirty="0" err="1"/>
              <a:t>capacity</a:t>
            </a:r>
            <a:r>
              <a:rPr lang="nl-NL" dirty="0"/>
              <a:t>-building </a:t>
            </a:r>
            <a:r>
              <a:rPr lang="nl-NL" dirty="0" err="1"/>
              <a:t>programme</a:t>
            </a:r>
            <a:r>
              <a:rPr lang="nl-NL" dirty="0"/>
              <a:t> on </a:t>
            </a:r>
            <a:r>
              <a:rPr lang="nl-NL" dirty="0" err="1"/>
              <a:t>the</a:t>
            </a:r>
            <a:r>
              <a:rPr lang="nl-NL" dirty="0"/>
              <a:t> </a:t>
            </a:r>
            <a:r>
              <a:rPr lang="nl-NL" dirty="0" err="1"/>
              <a:t>national</a:t>
            </a:r>
            <a:r>
              <a:rPr lang="nl-NL" dirty="0"/>
              <a:t> level</a:t>
            </a:r>
          </a:p>
          <a:p>
            <a:pPr lvl="1"/>
            <a:r>
              <a:rPr lang="nl-NL" dirty="0" smtClean="0"/>
              <a:t>Monitoring of </a:t>
            </a:r>
            <a:r>
              <a:rPr lang="nl-NL" dirty="0" err="1" smtClean="0"/>
              <a:t>investments</a:t>
            </a:r>
            <a:r>
              <a:rPr lang="nl-NL" dirty="0" smtClean="0"/>
              <a:t> </a:t>
            </a:r>
            <a:r>
              <a:rPr lang="nl-NL" dirty="0" err="1" smtClean="0"/>
              <a:t>and</a:t>
            </a:r>
            <a:r>
              <a:rPr lang="nl-NL" dirty="0" smtClean="0"/>
              <a:t> energy </a:t>
            </a:r>
            <a:r>
              <a:rPr lang="nl-NL" dirty="0" err="1" smtClean="0"/>
              <a:t>savings</a:t>
            </a:r>
            <a:endParaRPr lang="nl-NL" sz="2800" dirty="0" smtClean="0"/>
          </a:p>
          <a:p>
            <a:r>
              <a:rPr lang="nl-NL" sz="2800" dirty="0" err="1"/>
              <a:t>Key</a:t>
            </a:r>
            <a:r>
              <a:rPr lang="nl-NL" sz="2800" dirty="0"/>
              <a:t> </a:t>
            </a:r>
            <a:r>
              <a:rPr lang="nl-NL" sz="2800" dirty="0" err="1"/>
              <a:t>lessons</a:t>
            </a:r>
            <a:r>
              <a:rPr lang="nl-NL" sz="2800" dirty="0"/>
              <a:t> </a:t>
            </a:r>
            <a:r>
              <a:rPr lang="nl-NL" sz="2800" dirty="0" err="1"/>
              <a:t>learned</a:t>
            </a:r>
            <a:r>
              <a:rPr lang="nl-NL" sz="2800" dirty="0"/>
              <a:t> </a:t>
            </a:r>
            <a:r>
              <a:rPr lang="nl-NL" sz="2800" dirty="0" err="1" smtClean="0"/>
              <a:t>and</a:t>
            </a:r>
            <a:r>
              <a:rPr lang="nl-NL" sz="2800" dirty="0" smtClean="0"/>
              <a:t> </a:t>
            </a:r>
            <a:r>
              <a:rPr lang="nl-NL" sz="2800" dirty="0" err="1" smtClean="0"/>
              <a:t>overcoming</a:t>
            </a:r>
            <a:r>
              <a:rPr lang="nl-NL" sz="2800" dirty="0" smtClean="0"/>
              <a:t> </a:t>
            </a:r>
            <a:r>
              <a:rPr lang="nl-NL" sz="2800" dirty="0" err="1" smtClean="0"/>
              <a:t>challenges</a:t>
            </a:r>
            <a:endParaRPr lang="en-GB" sz="2800" dirty="0"/>
          </a:p>
        </p:txBody>
      </p:sp>
      <p:sp>
        <p:nvSpPr>
          <p:cNvPr id="21" name="Title 20"/>
          <p:cNvSpPr>
            <a:spLocks noGrp="1"/>
          </p:cNvSpPr>
          <p:nvPr>
            <p:ph type="title"/>
          </p:nvPr>
        </p:nvSpPr>
        <p:spPr/>
        <p:txBody>
          <a:bodyPr/>
          <a:lstStyle/>
          <a:p>
            <a:r>
              <a:rPr lang="pt-PT" dirty="0" err="1" smtClean="0"/>
              <a:t>Structure</a:t>
            </a:r>
            <a:r>
              <a:rPr lang="pt-PT" dirty="0" smtClean="0"/>
              <a:t> </a:t>
            </a:r>
            <a:r>
              <a:rPr lang="pt-PT" dirty="0" err="1" smtClean="0"/>
              <a:t>of</a:t>
            </a:r>
            <a:r>
              <a:rPr lang="pt-PT" dirty="0" smtClean="0"/>
              <a:t> </a:t>
            </a:r>
            <a:r>
              <a:rPr lang="pt-PT" dirty="0" err="1" smtClean="0"/>
              <a:t>this</a:t>
            </a:r>
            <a:r>
              <a:rPr lang="pt-PT" dirty="0" smtClean="0"/>
              <a:t> </a:t>
            </a:r>
            <a:r>
              <a:rPr lang="pt-PT" dirty="0" err="1" smtClean="0"/>
              <a:t>session</a:t>
            </a:r>
            <a:endParaRPr lang="pt-P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28600" y="1447800"/>
            <a:ext cx="4724400" cy="4724400"/>
          </a:xfrm>
        </p:spPr>
        <p:txBody>
          <a:bodyPr/>
          <a:lstStyle/>
          <a:p>
            <a:r>
              <a:rPr lang="en-US" sz="1800" b="1" dirty="0">
                <a:latin typeface="Open Sans Light"/>
                <a:ea typeface="Open Sans Light"/>
                <a:cs typeface="Open Sans Light"/>
              </a:rPr>
              <a:t>Key players</a:t>
            </a:r>
          </a:p>
          <a:p>
            <a:pPr lvl="2"/>
            <a:r>
              <a:rPr lang="en-US" sz="1700" b="1" dirty="0">
                <a:latin typeface="Open Sans Light"/>
                <a:ea typeface="Open Sans Light"/>
                <a:cs typeface="Open Sans Light"/>
              </a:rPr>
              <a:t>Program Authority (PA)</a:t>
            </a:r>
            <a:r>
              <a:rPr lang="es-ES" sz="1700" dirty="0">
                <a:latin typeface="Open Sans Light"/>
                <a:ea typeface="Open Sans Light"/>
                <a:cs typeface="Open Sans Light"/>
              </a:rPr>
              <a:t>: Murcia regional </a:t>
            </a:r>
            <a:r>
              <a:rPr lang="es-ES" sz="1700" dirty="0" err="1">
                <a:latin typeface="Open Sans Light"/>
                <a:ea typeface="Open Sans Light"/>
                <a:cs typeface="Open Sans Light"/>
              </a:rPr>
              <a:t>government</a:t>
            </a:r>
            <a:endParaRPr lang="es-ES" sz="1700" dirty="0">
              <a:latin typeface="Open Sans Light"/>
              <a:ea typeface="Open Sans Light"/>
              <a:cs typeface="Open Sans Light"/>
            </a:endParaRPr>
          </a:p>
          <a:p>
            <a:pPr lvl="2"/>
            <a:r>
              <a:rPr lang="en-US" sz="1700" b="1" dirty="0">
                <a:latin typeface="Open Sans Light"/>
                <a:ea typeface="Open Sans Light"/>
                <a:cs typeface="Open Sans Light"/>
              </a:rPr>
              <a:t>Program Delivery Unit (PDU):</a:t>
            </a:r>
            <a:r>
              <a:rPr lang="en-US" sz="1700" dirty="0">
                <a:latin typeface="Open Sans Light"/>
                <a:ea typeface="Open Sans Light"/>
                <a:cs typeface="Open Sans Light"/>
              </a:rPr>
              <a:t> Directorate General for Energy DGEAIM</a:t>
            </a:r>
          </a:p>
          <a:p>
            <a:pPr lvl="2"/>
            <a:r>
              <a:rPr lang="en-US" sz="1700" b="1" dirty="0">
                <a:latin typeface="Open Sans Light"/>
                <a:ea typeface="Open Sans Light"/>
                <a:cs typeface="Open Sans Light"/>
              </a:rPr>
              <a:t>Supporting bodies</a:t>
            </a:r>
            <a:r>
              <a:rPr lang="en-US" sz="1700" dirty="0">
                <a:latin typeface="Open Sans Light"/>
                <a:ea typeface="Open Sans Light"/>
                <a:cs typeface="Open Sans Light"/>
              </a:rPr>
              <a:t>: DGP &amp; </a:t>
            </a:r>
            <a:r>
              <a:rPr lang="en-US" sz="1700" dirty="0" smtClean="0">
                <a:latin typeface="Open Sans Light"/>
                <a:ea typeface="Open Sans Light"/>
                <a:cs typeface="Open Sans Light"/>
              </a:rPr>
              <a:t>INFO</a:t>
            </a:r>
          </a:p>
          <a:p>
            <a:pPr lvl="2"/>
            <a:endParaRPr lang="en-US" sz="1700" dirty="0" smtClean="0">
              <a:latin typeface="Open Sans Light"/>
              <a:ea typeface="Open Sans Light"/>
              <a:cs typeface="Open Sans Light"/>
            </a:endParaRPr>
          </a:p>
          <a:p>
            <a:pPr lvl="2"/>
            <a:endParaRPr lang="es-ES" sz="1700" dirty="0">
              <a:latin typeface="Open Sans Light"/>
              <a:ea typeface="Open Sans Light"/>
              <a:cs typeface="Open Sans Light"/>
            </a:endParaRPr>
          </a:p>
          <a:p>
            <a:r>
              <a:rPr lang="en-US" sz="1800" b="1" dirty="0">
                <a:latin typeface="Open Sans Light"/>
                <a:ea typeface="Open Sans Light"/>
                <a:cs typeface="Open Sans Light"/>
              </a:rPr>
              <a:t>Type of buildings</a:t>
            </a:r>
          </a:p>
          <a:p>
            <a:pPr lvl="2"/>
            <a:r>
              <a:rPr lang="en-US" sz="1700" dirty="0">
                <a:latin typeface="Open Sans Light"/>
                <a:ea typeface="Open Sans Light"/>
                <a:cs typeface="Open Sans Light"/>
              </a:rPr>
              <a:t>100 for large buildings, 79 projects for medium-size buildings and 230 projects for small buildings</a:t>
            </a:r>
          </a:p>
          <a:p>
            <a:pPr lvl="2"/>
            <a:endParaRPr lang="en-US" dirty="0">
              <a:latin typeface="Open Sans Light"/>
              <a:ea typeface="Open Sans Light"/>
              <a:cs typeface="Open Sans Light"/>
            </a:endParaRPr>
          </a:p>
          <a:p>
            <a:pPr lvl="2">
              <a:buFont typeface="Arial" charset="0"/>
              <a:buNone/>
            </a:pPr>
            <a:endParaRPr lang="en-US" dirty="0">
              <a:latin typeface="Open Sans Light"/>
              <a:ea typeface="Open Sans Light"/>
              <a:cs typeface="Open Sans Light"/>
            </a:endParaRPr>
          </a:p>
          <a:p>
            <a:pPr lvl="2"/>
            <a:endParaRPr lang="en-US" dirty="0">
              <a:latin typeface="Open Sans Light"/>
              <a:ea typeface="Open Sans Light"/>
              <a:cs typeface="Open Sans Light"/>
            </a:endParaRPr>
          </a:p>
          <a:p>
            <a:endParaRPr lang="en-GB" dirty="0"/>
          </a:p>
        </p:txBody>
      </p:sp>
      <p:sp>
        <p:nvSpPr>
          <p:cNvPr id="3" name="Titel 2"/>
          <p:cNvSpPr>
            <a:spLocks noGrp="1"/>
          </p:cNvSpPr>
          <p:nvPr>
            <p:ph type="title"/>
          </p:nvPr>
        </p:nvSpPr>
        <p:spPr/>
        <p:txBody>
          <a:bodyPr/>
          <a:lstStyle/>
          <a:p>
            <a:r>
              <a:rPr lang="en-GB" dirty="0" smtClean="0"/>
              <a:t>Murcia </a:t>
            </a:r>
            <a:r>
              <a:rPr lang="en-GB" dirty="0" err="1" smtClean="0"/>
              <a:t>CITYnvest</a:t>
            </a:r>
            <a:r>
              <a:rPr lang="en-GB" dirty="0" smtClean="0"/>
              <a:t> Action Plan</a:t>
            </a:r>
            <a:endParaRPr lang="en-GB" dirty="0"/>
          </a:p>
        </p:txBody>
      </p:sp>
      <p:pic>
        <p:nvPicPr>
          <p:cNvPr id="4" name="Picture 3"/>
          <p:cNvPicPr>
            <a:picLocks noChangeAspect="1" noChangeArrowheads="1"/>
          </p:cNvPicPr>
          <p:nvPr/>
        </p:nvPicPr>
        <p:blipFill>
          <a:blip r:embed="rId2"/>
          <a:srcRect/>
          <a:stretch>
            <a:fillRect/>
          </a:stretch>
        </p:blipFill>
        <p:spPr bwMode="auto">
          <a:xfrm>
            <a:off x="4953000" y="1447800"/>
            <a:ext cx="4046538" cy="2076450"/>
          </a:xfrm>
          <a:prstGeom prst="rect">
            <a:avLst/>
          </a:prstGeom>
          <a:noFill/>
        </p:spPr>
      </p:pic>
      <p:pic>
        <p:nvPicPr>
          <p:cNvPr id="6" name="Imagen 6"/>
          <p:cNvPicPr>
            <a:picLocks noChangeAspect="1" noChangeArrowheads="1"/>
          </p:cNvPicPr>
          <p:nvPr/>
        </p:nvPicPr>
        <p:blipFill>
          <a:blip r:embed="rId3"/>
          <a:srcRect/>
          <a:stretch>
            <a:fillRect/>
          </a:stretch>
        </p:blipFill>
        <p:spPr bwMode="auto">
          <a:xfrm>
            <a:off x="4953000" y="3962400"/>
            <a:ext cx="3325813" cy="2043113"/>
          </a:xfrm>
          <a:prstGeom prst="rect">
            <a:avLst/>
          </a:prstGeom>
          <a:noFill/>
          <a:ln w="9525">
            <a:noFill/>
            <a:miter lim="800000"/>
            <a:headEnd/>
            <a:tailEnd/>
          </a:ln>
        </p:spPr>
      </p:pic>
    </p:spTree>
    <p:extLst>
      <p:ext uri="{BB962C8B-B14F-4D97-AF65-F5344CB8AC3E}">
        <p14:creationId xmlns:p14="http://schemas.microsoft.com/office/powerpoint/2010/main" val="93762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1"/>
          <p:cNvSpPr>
            <a:spLocks noGrp="1"/>
          </p:cNvSpPr>
          <p:nvPr>
            <p:ph idx="1"/>
          </p:nvPr>
        </p:nvSpPr>
        <p:spPr>
          <a:xfrm>
            <a:off x="533400" y="936170"/>
            <a:ext cx="8382000" cy="5540829"/>
          </a:xfrm>
        </p:spPr>
        <p:txBody>
          <a:bodyPr>
            <a:normAutofit fontScale="62500" lnSpcReduction="20000"/>
          </a:bodyPr>
          <a:lstStyle/>
          <a:p>
            <a:pPr marL="0" lvl="2" indent="0">
              <a:buClr>
                <a:srgbClr val="539432"/>
              </a:buClr>
              <a:buNone/>
            </a:pPr>
            <a:r>
              <a:rPr lang="en-US" sz="3500" b="1" dirty="0" smtClean="0">
                <a:latin typeface="Open Sans Light"/>
                <a:ea typeface="Open Sans Light"/>
                <a:cs typeface="Open Sans Light"/>
              </a:rPr>
              <a:t>Energy </a:t>
            </a:r>
            <a:r>
              <a:rPr lang="en-US" sz="3500" b="1" dirty="0">
                <a:latin typeface="Open Sans Light"/>
                <a:ea typeface="Open Sans Light"/>
                <a:cs typeface="Open Sans Light"/>
              </a:rPr>
              <a:t>Conservation Measures </a:t>
            </a:r>
            <a:r>
              <a:rPr lang="en-US" sz="2600" dirty="0">
                <a:latin typeface="Open Sans Light"/>
                <a:ea typeface="Open Sans Light"/>
                <a:cs typeface="Open Sans Light"/>
              </a:rPr>
              <a:t>(ECMs): </a:t>
            </a:r>
          </a:p>
          <a:p>
            <a:pPr lvl="3">
              <a:buFont typeface="Courier New" charset="0"/>
              <a:buChar char="o"/>
            </a:pPr>
            <a:r>
              <a:rPr lang="en-US" sz="2900" dirty="0">
                <a:latin typeface="Open Sans Light"/>
                <a:ea typeface="Open Sans Light"/>
                <a:cs typeface="Open Sans Light"/>
              </a:rPr>
              <a:t>Façade renovation (mix between windows replacement and opaque facades placement)</a:t>
            </a:r>
          </a:p>
          <a:p>
            <a:pPr lvl="3">
              <a:buFont typeface="Courier New" charset="0"/>
              <a:buChar char="o"/>
            </a:pPr>
            <a:r>
              <a:rPr lang="en-US" sz="2900" dirty="0">
                <a:latin typeface="Open Sans Light"/>
                <a:ea typeface="Open Sans Light"/>
                <a:cs typeface="Open Sans Light"/>
              </a:rPr>
              <a:t>Inside lighting renovation (relighting with </a:t>
            </a:r>
            <a:r>
              <a:rPr lang="en-US" sz="2900" dirty="0" err="1">
                <a:latin typeface="Open Sans Light"/>
                <a:ea typeface="Open Sans Light"/>
                <a:cs typeface="Open Sans Light"/>
              </a:rPr>
              <a:t>leds</a:t>
            </a:r>
            <a:r>
              <a:rPr lang="en-US" sz="2900" dirty="0">
                <a:latin typeface="Open Sans Light"/>
                <a:ea typeface="Open Sans Light"/>
                <a:cs typeface="Open Sans Light"/>
              </a:rPr>
              <a:t>)</a:t>
            </a:r>
          </a:p>
          <a:p>
            <a:pPr lvl="3">
              <a:buFont typeface="Courier New" charset="0"/>
              <a:buChar char="o"/>
            </a:pPr>
            <a:r>
              <a:rPr lang="en-US" sz="2900" dirty="0">
                <a:latin typeface="Open Sans Light"/>
                <a:ea typeface="Open Sans Light"/>
                <a:cs typeface="Open Sans Light"/>
              </a:rPr>
              <a:t>Boiler retrofitting (biomass boilers)</a:t>
            </a:r>
          </a:p>
          <a:p>
            <a:pPr lvl="3">
              <a:buFont typeface="Courier New" charset="0"/>
              <a:buChar char="o"/>
            </a:pPr>
            <a:r>
              <a:rPr lang="en-US" sz="2900" dirty="0">
                <a:latin typeface="Open Sans Light"/>
                <a:ea typeface="Open Sans Light"/>
                <a:cs typeface="Open Sans Light"/>
              </a:rPr>
              <a:t>Air conditioning retrofitting (technical equipment replacement)</a:t>
            </a:r>
          </a:p>
          <a:p>
            <a:pPr lvl="3">
              <a:buFont typeface="Courier New" charset="0"/>
              <a:buChar char="o"/>
            </a:pPr>
            <a:r>
              <a:rPr lang="en-US" sz="2900" dirty="0">
                <a:latin typeface="Open Sans Light"/>
                <a:ea typeface="Open Sans Light"/>
                <a:cs typeface="Open Sans Light"/>
              </a:rPr>
              <a:t>Energy management (commissioning and regulation of the equipment)</a:t>
            </a:r>
            <a:r>
              <a:rPr lang="es-ES" sz="2900" dirty="0">
                <a:latin typeface="Open Sans Light"/>
                <a:ea typeface="Open Sans Light"/>
                <a:cs typeface="Open Sans Light"/>
              </a:rPr>
              <a:t> </a:t>
            </a:r>
            <a:endParaRPr lang="en-US" sz="2900" dirty="0">
              <a:latin typeface="Open Sans Light"/>
              <a:ea typeface="Open Sans Light"/>
              <a:cs typeface="Open Sans Light"/>
            </a:endParaRPr>
          </a:p>
          <a:p>
            <a:pPr lvl="2"/>
            <a:endParaRPr lang="en-US" sz="1700" dirty="0" smtClean="0">
              <a:latin typeface="Open Sans Light"/>
              <a:ea typeface="Open Sans Light"/>
              <a:cs typeface="Open Sans Light"/>
            </a:endParaRPr>
          </a:p>
          <a:p>
            <a:pPr lvl="2"/>
            <a:endParaRPr lang="es-ES" sz="1700" dirty="0">
              <a:latin typeface="Open Sans Light"/>
              <a:ea typeface="Open Sans Light"/>
              <a:cs typeface="Open Sans Light"/>
            </a:endParaRPr>
          </a:p>
          <a:p>
            <a:pPr marL="0" indent="0">
              <a:buNone/>
            </a:pPr>
            <a:r>
              <a:rPr lang="en-US" sz="3500" b="1" dirty="0">
                <a:latin typeface="Open Sans Light"/>
                <a:ea typeface="Open Sans Light"/>
                <a:cs typeface="Open Sans Light"/>
              </a:rPr>
              <a:t>Key </a:t>
            </a:r>
            <a:r>
              <a:rPr lang="en-US" sz="3500" b="1" dirty="0" smtClean="0">
                <a:latin typeface="Open Sans Light"/>
                <a:ea typeface="Open Sans Light"/>
                <a:cs typeface="Open Sans Light"/>
              </a:rPr>
              <a:t>issues:</a:t>
            </a:r>
          </a:p>
          <a:p>
            <a:pPr lvl="3">
              <a:buFont typeface="Courier New" charset="0"/>
              <a:buChar char="o"/>
            </a:pPr>
            <a:r>
              <a:rPr lang="en-US" sz="3200" dirty="0" smtClean="0">
                <a:latin typeface="Open Sans Light"/>
                <a:ea typeface="Open Sans Light"/>
                <a:cs typeface="Open Sans Light"/>
              </a:rPr>
              <a:t>Hybrid </a:t>
            </a:r>
            <a:r>
              <a:rPr lang="en-US" sz="3200" dirty="0">
                <a:latin typeface="Open Sans Light"/>
                <a:ea typeface="Open Sans Light"/>
                <a:cs typeface="Open Sans Light"/>
              </a:rPr>
              <a:t>Integration/Facilitation model</a:t>
            </a:r>
          </a:p>
          <a:p>
            <a:pPr lvl="3">
              <a:buFont typeface="Courier New" charset="0"/>
              <a:buChar char="o"/>
            </a:pPr>
            <a:r>
              <a:rPr lang="en-US" sz="3200" dirty="0">
                <a:latin typeface="Open Sans Light"/>
                <a:ea typeface="Open Sans Light"/>
                <a:cs typeface="Open Sans Light"/>
              </a:rPr>
              <a:t>Financing model based on </a:t>
            </a:r>
            <a:r>
              <a:rPr lang="en-US" sz="3200" dirty="0" smtClean="0">
                <a:latin typeface="Open Sans Light"/>
                <a:ea typeface="Open Sans Light"/>
                <a:cs typeface="Open Sans Light"/>
              </a:rPr>
              <a:t>ESCOs</a:t>
            </a:r>
          </a:p>
          <a:p>
            <a:pPr lvl="3">
              <a:buFont typeface="Courier New" charset="0"/>
              <a:buChar char="o"/>
            </a:pPr>
            <a:endParaRPr lang="en-US" dirty="0">
              <a:latin typeface="Open Sans Light"/>
              <a:ea typeface="Open Sans Light"/>
              <a:cs typeface="Open Sans Light"/>
            </a:endParaRPr>
          </a:p>
          <a:p>
            <a:pPr lvl="3">
              <a:buFont typeface="Courier New" charset="0"/>
              <a:buChar char="o"/>
            </a:pPr>
            <a:endParaRPr lang="en-US" dirty="0">
              <a:latin typeface="Open Sans Light"/>
              <a:ea typeface="Open Sans Light"/>
              <a:cs typeface="Open Sans Light"/>
            </a:endParaRPr>
          </a:p>
          <a:p>
            <a:pPr marL="0" indent="0">
              <a:buNone/>
            </a:pPr>
            <a:r>
              <a:rPr lang="en-US" sz="3500" b="1" dirty="0">
                <a:latin typeface="Open Sans Light"/>
                <a:ea typeface="Open Sans Light"/>
                <a:cs typeface="Open Sans Light"/>
              </a:rPr>
              <a:t>Current stage of progress</a:t>
            </a:r>
          </a:p>
          <a:p>
            <a:pPr lvl="3">
              <a:buFont typeface="Courier New" charset="0"/>
              <a:buChar char="o"/>
            </a:pPr>
            <a:r>
              <a:rPr lang="en-US" sz="3200" dirty="0">
                <a:latin typeface="Open Sans Light"/>
                <a:ea typeface="Open Sans Light"/>
                <a:cs typeface="Open Sans Light"/>
              </a:rPr>
              <a:t>For the first group of 24 buildings contracts will be signed with an ESCO (Energy Services Company) that will acts as a unique contractor and assure all the technical risks of every contract. If the experience is positive this model will be extended to other groups of buildings, although other financing options have not been ruled out.</a:t>
            </a:r>
          </a:p>
          <a:p>
            <a:endParaRPr lang="en-US" dirty="0">
              <a:latin typeface="Open Sans Light"/>
              <a:ea typeface="Open Sans Light"/>
              <a:cs typeface="Open Sans Light"/>
            </a:endParaRPr>
          </a:p>
          <a:p>
            <a:pPr lvl="2">
              <a:buFont typeface="Arial" charset="0"/>
              <a:buNone/>
            </a:pPr>
            <a:endParaRPr lang="en-US" dirty="0">
              <a:latin typeface="Open Sans Light"/>
              <a:ea typeface="Open Sans Light"/>
              <a:cs typeface="Open Sans Light"/>
            </a:endParaRPr>
          </a:p>
          <a:p>
            <a:pPr lvl="2"/>
            <a:endParaRPr lang="en-US" dirty="0">
              <a:latin typeface="Open Sans Light"/>
              <a:ea typeface="Open Sans Light"/>
              <a:cs typeface="Open Sans Light"/>
            </a:endParaRPr>
          </a:p>
          <a:p>
            <a:endParaRPr lang="en-GB" dirty="0"/>
          </a:p>
        </p:txBody>
      </p:sp>
    </p:spTree>
    <p:extLst>
      <p:ext uri="{BB962C8B-B14F-4D97-AF65-F5344CB8AC3E}">
        <p14:creationId xmlns:p14="http://schemas.microsoft.com/office/powerpoint/2010/main" val="777519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757231675"/>
              </p:ext>
            </p:extLst>
          </p:nvPr>
        </p:nvGraphicFramePr>
        <p:xfrm>
          <a:off x="152400" y="1905000"/>
          <a:ext cx="868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National Capacity Building </a:t>
            </a:r>
            <a:r>
              <a:rPr lang="en-US" dirty="0" err="1" smtClean="0"/>
              <a:t>programme</a:t>
            </a:r>
            <a:endParaRPr lang="en-US" dirty="0"/>
          </a:p>
        </p:txBody>
      </p:sp>
    </p:spTree>
    <p:extLst>
      <p:ext uri="{BB962C8B-B14F-4D97-AF65-F5344CB8AC3E}">
        <p14:creationId xmlns:p14="http://schemas.microsoft.com/office/powerpoint/2010/main" val="1031004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idx="1"/>
          </p:nvPr>
        </p:nvSpPr>
        <p:spPr>
          <a:xfrm>
            <a:off x="457200" y="1524000"/>
            <a:ext cx="8077200" cy="5139868"/>
          </a:xfrm>
          <a:prstGeom prst="rect">
            <a:avLst/>
          </a:prstGeom>
        </p:spPr>
        <p:txBody>
          <a:bodyPr wrap="square">
            <a:spAutoFit/>
          </a:bodyPr>
          <a:lstStyle/>
          <a:p>
            <a:pPr>
              <a:spcBef>
                <a:spcPts val="1200"/>
              </a:spcBef>
              <a:buFont typeface="Wingdings" charset="2"/>
              <a:buChar char="§"/>
            </a:pPr>
            <a:r>
              <a:rPr lang="en-US" sz="2400" dirty="0" smtClean="0">
                <a:solidFill>
                  <a:srgbClr val="539432"/>
                </a:solidFill>
              </a:rPr>
              <a:t> </a:t>
            </a:r>
            <a:r>
              <a:rPr lang="en-US" sz="2400" dirty="0" smtClean="0"/>
              <a:t>Complete </a:t>
            </a:r>
            <a:r>
              <a:rPr lang="en-US" sz="2400" b="1" dirty="0" smtClean="0"/>
              <a:t>overview of the proceedings </a:t>
            </a:r>
            <a:r>
              <a:rPr lang="en-US" sz="2400" dirty="0" smtClean="0"/>
              <a:t>of </a:t>
            </a:r>
            <a:r>
              <a:rPr lang="en-US" sz="2400" dirty="0" err="1" smtClean="0"/>
              <a:t>CITYnvest</a:t>
            </a:r>
            <a:r>
              <a:rPr lang="en-US" sz="2400" dirty="0" smtClean="0"/>
              <a:t> via defined objectives and KPIs (3 phases of development: quantitative and qualitative part)</a:t>
            </a:r>
            <a:endParaRPr lang="en-US" sz="2400" dirty="0"/>
          </a:p>
          <a:p>
            <a:pPr>
              <a:spcBef>
                <a:spcPts val="1200"/>
              </a:spcBef>
              <a:buFont typeface="Wingdings" charset="2"/>
              <a:buChar char="§"/>
            </a:pPr>
            <a:endParaRPr lang="en-US" sz="2400" dirty="0" smtClean="0"/>
          </a:p>
          <a:p>
            <a:pPr>
              <a:spcBef>
                <a:spcPts val="1200"/>
              </a:spcBef>
              <a:buFont typeface="Wingdings" charset="2"/>
              <a:buChar char="§"/>
            </a:pPr>
            <a:r>
              <a:rPr lang="en-US" sz="2400" dirty="0" smtClean="0"/>
              <a:t>Translate the local examples to a </a:t>
            </a:r>
            <a:r>
              <a:rPr lang="en-US" sz="2400" b="1" dirty="0" smtClean="0"/>
              <a:t>categorization and typology</a:t>
            </a:r>
            <a:r>
              <a:rPr lang="en-US" sz="2400" dirty="0" smtClean="0"/>
              <a:t> in order to increase the knowledge on the innovative financing schemes and the appropriate business models (complementing Recommendations Matrix)</a:t>
            </a:r>
          </a:p>
          <a:p>
            <a:pPr marL="0" indent="0">
              <a:spcBef>
                <a:spcPts val="1200"/>
              </a:spcBef>
              <a:buNone/>
            </a:pPr>
            <a:endParaRPr lang="en-US" sz="2400" dirty="0" smtClean="0"/>
          </a:p>
          <a:p>
            <a:pPr>
              <a:spcBef>
                <a:spcPts val="1200"/>
              </a:spcBef>
              <a:buFont typeface="Wingdings" charset="2"/>
              <a:buChar char="§"/>
            </a:pPr>
            <a:r>
              <a:rPr lang="en-US" sz="2400" dirty="0" smtClean="0"/>
              <a:t> Closing the loop of the </a:t>
            </a:r>
            <a:r>
              <a:rPr lang="en-US" sz="2400" b="1" dirty="0" smtClean="0"/>
              <a:t>guidance and capacity-building materials</a:t>
            </a:r>
            <a:endParaRPr lang="bg-BG" sz="2400" b="1" dirty="0" smtClean="0"/>
          </a:p>
        </p:txBody>
      </p:sp>
      <p:sp>
        <p:nvSpPr>
          <p:cNvPr id="7" name="Title 1"/>
          <p:cNvSpPr>
            <a:spLocks noGrp="1"/>
          </p:cNvSpPr>
          <p:nvPr>
            <p:ph type="title"/>
          </p:nvPr>
        </p:nvSpPr>
        <p:spPr>
          <a:xfrm>
            <a:off x="457200" y="685800"/>
            <a:ext cx="8229600" cy="685800"/>
          </a:xfrm>
        </p:spPr>
        <p:txBody>
          <a:bodyPr>
            <a:normAutofit/>
          </a:bodyPr>
          <a:lstStyle/>
          <a:p>
            <a:r>
              <a:rPr lang="en-US" dirty="0" smtClean="0"/>
              <a:t>Monitoring of investments and energy savings</a:t>
            </a:r>
            <a:endParaRPr lang="en-US" dirty="0"/>
          </a:p>
        </p:txBody>
      </p:sp>
    </p:spTree>
    <p:extLst>
      <p:ext uri="{BB962C8B-B14F-4D97-AF65-F5344CB8AC3E}">
        <p14:creationId xmlns:p14="http://schemas.microsoft.com/office/powerpoint/2010/main" val="2200499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1000" y="1371600"/>
            <a:ext cx="8534400" cy="5410200"/>
          </a:xfrm>
        </p:spPr>
        <p:txBody>
          <a:bodyPr>
            <a:normAutofit fontScale="85000" lnSpcReduction="20000"/>
          </a:bodyPr>
          <a:lstStyle/>
          <a:p>
            <a:r>
              <a:rPr lang="en-GB" dirty="0" smtClean="0"/>
              <a:t>Management</a:t>
            </a:r>
          </a:p>
          <a:p>
            <a:pPr lvl="2"/>
            <a:r>
              <a:rPr lang="en-GB" dirty="0" smtClean="0"/>
              <a:t>No need of fancy software: good communication will do</a:t>
            </a:r>
          </a:p>
          <a:p>
            <a:pPr lvl="2"/>
            <a:r>
              <a:rPr lang="en-GB" dirty="0" smtClean="0"/>
              <a:t>Don’t build WPs as isolated islands: strength is in synergies</a:t>
            </a:r>
          </a:p>
          <a:p>
            <a:pPr lvl="2"/>
            <a:r>
              <a:rPr lang="en-GB" dirty="0" smtClean="0"/>
              <a:t>Make sure those who carry out the work = beneficiaries</a:t>
            </a:r>
          </a:p>
          <a:p>
            <a:pPr lvl="2"/>
            <a:r>
              <a:rPr lang="en-GB" dirty="0" smtClean="0"/>
              <a:t>Progress reports are an absolute asset for activity reports</a:t>
            </a:r>
          </a:p>
          <a:p>
            <a:pPr lvl="2"/>
            <a:r>
              <a:rPr lang="en-GB" dirty="0" smtClean="0"/>
              <a:t>Participants portal will get rid of children diseases. Efficient helpdesk will hopefully remain</a:t>
            </a:r>
          </a:p>
          <a:p>
            <a:pPr lvl="2"/>
            <a:r>
              <a:rPr lang="en-GB" dirty="0" smtClean="0"/>
              <a:t>Network with coordinator peers</a:t>
            </a:r>
          </a:p>
          <a:p>
            <a:r>
              <a:rPr lang="en-GB" dirty="0" smtClean="0"/>
              <a:t>Development of guidance materials</a:t>
            </a:r>
          </a:p>
          <a:p>
            <a:pPr lvl="2"/>
            <a:r>
              <a:rPr lang="en-GB" dirty="0" smtClean="0"/>
              <a:t>Think earlier on its dissemination</a:t>
            </a:r>
          </a:p>
          <a:p>
            <a:pPr lvl="2"/>
            <a:r>
              <a:rPr lang="en-GB" dirty="0" smtClean="0"/>
              <a:t>Build-in sufficient time for feedback loops</a:t>
            </a:r>
          </a:p>
          <a:p>
            <a:r>
              <a:rPr lang="en-GB" dirty="0" smtClean="0"/>
              <a:t>Barriers in pilot regions</a:t>
            </a:r>
          </a:p>
          <a:p>
            <a:pPr lvl="2"/>
            <a:r>
              <a:rPr lang="en-GB" dirty="0" smtClean="0"/>
              <a:t>Financing and accounting rules</a:t>
            </a:r>
          </a:p>
          <a:p>
            <a:pPr lvl="2"/>
            <a:r>
              <a:rPr lang="en-GB" dirty="0" smtClean="0"/>
              <a:t>Dependency on local commitment (plan well in advance of elections)</a:t>
            </a:r>
          </a:p>
          <a:p>
            <a:pPr lvl="2"/>
            <a:r>
              <a:rPr lang="en-GB" dirty="0" smtClean="0"/>
              <a:t>Dependency on TA/PDA</a:t>
            </a:r>
          </a:p>
          <a:p>
            <a:pPr lvl="2"/>
            <a:r>
              <a:rPr lang="en-GB" dirty="0" smtClean="0"/>
              <a:t>Standardization and aggregation needs</a:t>
            </a:r>
          </a:p>
          <a:p>
            <a:pPr lvl="2"/>
            <a:r>
              <a:rPr lang="en-GB" dirty="0" smtClean="0"/>
              <a:t>Sensitivity of ownership</a:t>
            </a:r>
          </a:p>
        </p:txBody>
      </p:sp>
      <p:sp>
        <p:nvSpPr>
          <p:cNvPr id="4" name="Titel 2"/>
          <p:cNvSpPr>
            <a:spLocks noGrp="1"/>
          </p:cNvSpPr>
          <p:nvPr>
            <p:ph type="title"/>
          </p:nvPr>
        </p:nvSpPr>
        <p:spPr/>
        <p:txBody>
          <a:bodyPr/>
          <a:lstStyle/>
          <a:p>
            <a:r>
              <a:rPr lang="nl-BE" dirty="0" smtClean="0"/>
              <a:t>Project coordination key lessons learned (1)</a:t>
            </a:r>
            <a:endParaRPr lang="en-GB" dirty="0"/>
          </a:p>
        </p:txBody>
      </p:sp>
    </p:spTree>
    <p:extLst>
      <p:ext uri="{BB962C8B-B14F-4D97-AF65-F5344CB8AC3E}">
        <p14:creationId xmlns:p14="http://schemas.microsoft.com/office/powerpoint/2010/main" val="169633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en-GB" dirty="0" smtClean="0"/>
              <a:t>Capacity-building in10 </a:t>
            </a:r>
            <a:r>
              <a:rPr lang="en-GB" dirty="0"/>
              <a:t>focus countries</a:t>
            </a:r>
          </a:p>
          <a:p>
            <a:pPr lvl="2"/>
            <a:r>
              <a:rPr lang="en-GB" dirty="0"/>
              <a:t>Strong partnerships are a must if you want a lasting impact</a:t>
            </a:r>
          </a:p>
          <a:p>
            <a:pPr lvl="2"/>
            <a:r>
              <a:rPr lang="en-GB" dirty="0"/>
              <a:t>The workshops = only starting point. Follow-up activities needed</a:t>
            </a:r>
          </a:p>
          <a:p>
            <a:r>
              <a:rPr lang="en-GB" dirty="0" smtClean="0"/>
              <a:t>Monitoring </a:t>
            </a:r>
            <a:r>
              <a:rPr lang="en-GB" dirty="0"/>
              <a:t>timeline</a:t>
            </a:r>
          </a:p>
          <a:p>
            <a:pPr lvl="2"/>
            <a:r>
              <a:rPr lang="en-GB" dirty="0"/>
              <a:t>Three pilot regions do not have same cycles and characteristics</a:t>
            </a:r>
          </a:p>
          <a:p>
            <a:r>
              <a:rPr lang="en-GB" dirty="0"/>
              <a:t>Communication and dissemination</a:t>
            </a:r>
          </a:p>
          <a:p>
            <a:pPr lvl="2"/>
            <a:r>
              <a:rPr lang="en-GB" dirty="0"/>
              <a:t>Should be at the </a:t>
            </a:r>
            <a:r>
              <a:rPr lang="en-GB" dirty="0" smtClean="0"/>
              <a:t>core – think from the start</a:t>
            </a:r>
            <a:endParaRPr lang="en-GB" dirty="0"/>
          </a:p>
          <a:p>
            <a:pPr lvl="2"/>
            <a:r>
              <a:rPr lang="en-GB" dirty="0" smtClean="0"/>
              <a:t>Starts </a:t>
            </a:r>
            <a:r>
              <a:rPr lang="en-GB" dirty="0"/>
              <a:t>with C &amp; D between partners</a:t>
            </a:r>
          </a:p>
          <a:p>
            <a:endParaRPr lang="en-GB" dirty="0"/>
          </a:p>
        </p:txBody>
      </p:sp>
      <p:sp>
        <p:nvSpPr>
          <p:cNvPr id="3" name="Titel 2"/>
          <p:cNvSpPr>
            <a:spLocks noGrp="1"/>
          </p:cNvSpPr>
          <p:nvPr>
            <p:ph type="title"/>
          </p:nvPr>
        </p:nvSpPr>
        <p:spPr/>
        <p:txBody>
          <a:bodyPr/>
          <a:lstStyle/>
          <a:p>
            <a:r>
              <a:rPr lang="nl-BE" dirty="0"/>
              <a:t>Project coordination </a:t>
            </a:r>
            <a:r>
              <a:rPr lang="nl-BE" dirty="0" smtClean="0"/>
              <a:t>key </a:t>
            </a:r>
            <a:r>
              <a:rPr lang="nl-BE" dirty="0"/>
              <a:t>lessons learned </a:t>
            </a:r>
            <a:r>
              <a:rPr lang="nl-BE" dirty="0" smtClean="0"/>
              <a:t>(2)</a:t>
            </a:r>
            <a:endParaRPr lang="en-GB" dirty="0"/>
          </a:p>
        </p:txBody>
      </p:sp>
    </p:spTree>
    <p:extLst>
      <p:ext uri="{BB962C8B-B14F-4D97-AF65-F5344CB8AC3E}">
        <p14:creationId xmlns:p14="http://schemas.microsoft.com/office/powerpoint/2010/main" val="121206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Time </a:t>
            </a:r>
            <a:r>
              <a:rPr lang="en-US" b="1" dirty="0"/>
              <a:t>to market </a:t>
            </a:r>
            <a:r>
              <a:rPr lang="en-US" sz="2400" dirty="0"/>
              <a:t>remains very long: </a:t>
            </a:r>
            <a:r>
              <a:rPr lang="en-US" sz="2400" dirty="0" smtClean="0"/>
              <a:t>operationalizing PDU 3 </a:t>
            </a:r>
            <a:r>
              <a:rPr lang="en-US" sz="2400" dirty="0"/>
              <a:t>to 5 </a:t>
            </a:r>
            <a:r>
              <a:rPr lang="en-US" sz="2400" dirty="0" smtClean="0"/>
              <a:t>years. </a:t>
            </a:r>
            <a:r>
              <a:rPr lang="en-US" b="1" dirty="0" err="1" smtClean="0"/>
              <a:t>CITYnvest</a:t>
            </a:r>
            <a:r>
              <a:rPr lang="en-US" b="1" dirty="0" smtClean="0"/>
              <a:t> </a:t>
            </a:r>
            <a:r>
              <a:rPr lang="en-US" b="1" dirty="0"/>
              <a:t>helps to </a:t>
            </a:r>
            <a:r>
              <a:rPr lang="en-US" b="1" dirty="0" smtClean="0"/>
              <a:t>speed up </a:t>
            </a:r>
            <a:r>
              <a:rPr lang="en-US" sz="2400" dirty="0"/>
              <a:t>the process for the pilot </a:t>
            </a:r>
            <a:r>
              <a:rPr lang="en-US" sz="2400" dirty="0" smtClean="0"/>
              <a:t>regions.</a:t>
            </a:r>
          </a:p>
          <a:p>
            <a:pPr marL="0" indent="0">
              <a:buNone/>
            </a:pPr>
            <a:endParaRPr lang="en-US" sz="2400" dirty="0" smtClean="0"/>
          </a:p>
          <a:p>
            <a:r>
              <a:rPr lang="en-US" dirty="0" smtClean="0"/>
              <a:t> </a:t>
            </a:r>
            <a:r>
              <a:rPr lang="en-US" b="1" dirty="0"/>
              <a:t>TA is </a:t>
            </a:r>
            <a:r>
              <a:rPr lang="en-US" b="1" dirty="0" smtClean="0"/>
              <a:t>key </a:t>
            </a:r>
            <a:r>
              <a:rPr lang="en-US" sz="2400" dirty="0" smtClean="0"/>
              <a:t>to </a:t>
            </a:r>
            <a:r>
              <a:rPr lang="en-US" sz="2400" dirty="0"/>
              <a:t>stimulate the development of PDU </a:t>
            </a:r>
            <a:r>
              <a:rPr lang="en-US" sz="2400" dirty="0" smtClean="0"/>
              <a:t>structures. </a:t>
            </a:r>
            <a:r>
              <a:rPr lang="en-US" sz="2400" dirty="0"/>
              <a:t>T</a:t>
            </a:r>
            <a:r>
              <a:rPr lang="en-US" sz="2400" dirty="0" smtClean="0"/>
              <a:t>he </a:t>
            </a:r>
            <a:r>
              <a:rPr lang="en-US" sz="2400" dirty="0"/>
              <a:t>need </a:t>
            </a:r>
            <a:r>
              <a:rPr lang="en-US" sz="2400" b="1" dirty="0"/>
              <a:t>for </a:t>
            </a:r>
            <a:r>
              <a:rPr lang="en-US" b="1" dirty="0"/>
              <a:t>long term equity </a:t>
            </a:r>
            <a:r>
              <a:rPr lang="en-US" dirty="0"/>
              <a:t>should be investigated</a:t>
            </a:r>
            <a:r>
              <a:rPr lang="en-US" dirty="0" smtClean="0"/>
              <a:t>.</a:t>
            </a:r>
          </a:p>
          <a:p>
            <a:pPr marL="0" indent="0">
              <a:buNone/>
            </a:pPr>
            <a:endParaRPr lang="en-US" dirty="0" smtClean="0"/>
          </a:p>
          <a:p>
            <a:r>
              <a:rPr lang="en-US" dirty="0" smtClean="0"/>
              <a:t> </a:t>
            </a:r>
            <a:r>
              <a:rPr lang="en-US" sz="2400" dirty="0"/>
              <a:t>Building a program and a PDU requires a </a:t>
            </a:r>
            <a:r>
              <a:rPr lang="en-US" b="1" dirty="0"/>
              <a:t>strong commitment from </a:t>
            </a:r>
            <a:r>
              <a:rPr lang="en-US" b="1" dirty="0" smtClean="0"/>
              <a:t>PA</a:t>
            </a:r>
            <a:r>
              <a:rPr lang="en-US" dirty="0" smtClean="0"/>
              <a:t>. </a:t>
            </a:r>
            <a:r>
              <a:rPr lang="en-US" sz="2400" dirty="0" smtClean="0"/>
              <a:t>Stimulating </a:t>
            </a:r>
            <a:r>
              <a:rPr lang="en-US" sz="2400" dirty="0"/>
              <a:t>local public authorities at the EU level </a:t>
            </a:r>
            <a:r>
              <a:rPr lang="en-US" sz="2400" dirty="0" smtClean="0"/>
              <a:t>should </a:t>
            </a:r>
            <a:r>
              <a:rPr lang="en-US" sz="2400" dirty="0"/>
              <a:t>be investigated</a:t>
            </a:r>
            <a:r>
              <a:rPr lang="en-US" dirty="0"/>
              <a:t>.</a:t>
            </a:r>
          </a:p>
          <a:p>
            <a:endParaRPr lang="en-US" dirty="0"/>
          </a:p>
        </p:txBody>
      </p:sp>
      <p:sp>
        <p:nvSpPr>
          <p:cNvPr id="3" name="Title 2"/>
          <p:cNvSpPr>
            <a:spLocks noGrp="1"/>
          </p:cNvSpPr>
          <p:nvPr>
            <p:ph type="title"/>
          </p:nvPr>
        </p:nvSpPr>
        <p:spPr/>
        <p:txBody>
          <a:bodyPr>
            <a:normAutofit/>
          </a:bodyPr>
          <a:lstStyle/>
          <a:p>
            <a:r>
              <a:rPr lang="nl-BE" dirty="0" smtClean="0"/>
              <a:t>Key lessons </a:t>
            </a:r>
            <a:r>
              <a:rPr lang="nl-BE" dirty="0"/>
              <a:t>learned </a:t>
            </a:r>
            <a:r>
              <a:rPr lang="nl-BE" dirty="0" smtClean="0"/>
              <a:t>on the replication process</a:t>
            </a:r>
            <a:endParaRPr lang="en-US" dirty="0"/>
          </a:p>
        </p:txBody>
      </p:sp>
    </p:spTree>
    <p:extLst>
      <p:ext uri="{BB962C8B-B14F-4D97-AF65-F5344CB8AC3E}">
        <p14:creationId xmlns:p14="http://schemas.microsoft.com/office/powerpoint/2010/main" val="51393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alpha val="72000"/>
          </a:schemeClr>
        </a:solidFill>
        <a:effectLst/>
      </p:bgPr>
    </p:bg>
    <p:spTree>
      <p:nvGrpSpPr>
        <p:cNvPr id="1" name=""/>
        <p:cNvGrpSpPr/>
        <p:nvPr/>
      </p:nvGrpSpPr>
      <p:grpSpPr>
        <a:xfrm>
          <a:off x="0" y="0"/>
          <a:ext cx="0" cy="0"/>
          <a:chOff x="0" y="0"/>
          <a:chExt cx="0" cy="0"/>
        </a:xfrm>
      </p:grpSpPr>
      <p:sp>
        <p:nvSpPr>
          <p:cNvPr id="25" name="Titel 24"/>
          <p:cNvSpPr>
            <a:spLocks noGrp="1"/>
          </p:cNvSpPr>
          <p:nvPr>
            <p:ph type="title"/>
          </p:nvPr>
        </p:nvSpPr>
        <p:spPr>
          <a:xfrm>
            <a:off x="457200" y="719039"/>
            <a:ext cx="8229600" cy="685800"/>
          </a:xfrm>
        </p:spPr>
        <p:txBody>
          <a:bodyPr/>
          <a:lstStyle/>
          <a:p>
            <a:r>
              <a:rPr lang="nl-NL" dirty="0" smtClean="0"/>
              <a:t>Next steps</a:t>
            </a:r>
            <a:endParaRPr lang="nl-NL" dirty="0"/>
          </a:p>
        </p:txBody>
      </p:sp>
      <p:sp>
        <p:nvSpPr>
          <p:cNvPr id="26" name="Tijdelijke aanduiding voor tekst 25"/>
          <p:cNvSpPr>
            <a:spLocks noGrp="1"/>
          </p:cNvSpPr>
          <p:nvPr>
            <p:ph type="body" sz="half" idx="2"/>
          </p:nvPr>
        </p:nvSpPr>
        <p:spPr/>
        <p:txBody>
          <a:bodyPr/>
          <a:lstStyle/>
          <a:p>
            <a:r>
              <a:rPr lang="nl-BE" sz="1600" b="1" dirty="0" smtClean="0">
                <a:solidFill>
                  <a:schemeClr val="bg1"/>
                </a:solidFill>
              </a:rPr>
              <a:t>Work towards acceleration of EE investments</a:t>
            </a:r>
            <a:endParaRPr lang="nl-NL" sz="1600" b="1" dirty="0">
              <a:solidFill>
                <a:schemeClr val="bg1"/>
              </a:solidFill>
            </a:endParaRPr>
          </a:p>
        </p:txBody>
      </p:sp>
      <p:sp>
        <p:nvSpPr>
          <p:cNvPr id="27" name="Tijdelijke aanduiding voor tekst 26"/>
          <p:cNvSpPr>
            <a:spLocks noGrp="1"/>
          </p:cNvSpPr>
          <p:nvPr>
            <p:ph type="body" sz="half" idx="10"/>
          </p:nvPr>
        </p:nvSpPr>
        <p:spPr/>
        <p:txBody>
          <a:bodyPr>
            <a:normAutofit fontScale="92500" lnSpcReduction="20000"/>
          </a:bodyPr>
          <a:lstStyle/>
          <a:p>
            <a:r>
              <a:rPr lang="nl-NL" sz="1600" b="1" dirty="0" err="1" smtClean="0">
                <a:solidFill>
                  <a:schemeClr val="bg1"/>
                </a:solidFill>
              </a:rPr>
              <a:t>Showing</a:t>
            </a:r>
            <a:r>
              <a:rPr lang="nl-NL" sz="1600" b="1" dirty="0" smtClean="0">
                <a:solidFill>
                  <a:schemeClr val="bg1"/>
                </a:solidFill>
              </a:rPr>
              <a:t> </a:t>
            </a:r>
            <a:r>
              <a:rPr lang="nl-NL" sz="1600" b="1" dirty="0" err="1" smtClean="0">
                <a:solidFill>
                  <a:schemeClr val="bg1"/>
                </a:solidFill>
              </a:rPr>
              <a:t>evidence</a:t>
            </a:r>
            <a:r>
              <a:rPr lang="nl-NL" sz="1600" b="1" dirty="0" smtClean="0">
                <a:solidFill>
                  <a:schemeClr val="bg1"/>
                </a:solidFill>
              </a:rPr>
              <a:t>: </a:t>
            </a:r>
            <a:r>
              <a:rPr lang="nl-NL" sz="1600" b="1" dirty="0" err="1" smtClean="0">
                <a:solidFill>
                  <a:schemeClr val="bg1"/>
                </a:solidFill>
              </a:rPr>
              <a:t>implementation</a:t>
            </a:r>
            <a:r>
              <a:rPr lang="nl-NL" sz="1600" b="1" dirty="0" smtClean="0">
                <a:solidFill>
                  <a:schemeClr val="bg1"/>
                </a:solidFill>
              </a:rPr>
              <a:t> 3 action </a:t>
            </a:r>
            <a:r>
              <a:rPr lang="nl-NL" sz="1600" b="1" dirty="0" err="1" smtClean="0">
                <a:solidFill>
                  <a:schemeClr val="bg1"/>
                </a:solidFill>
              </a:rPr>
              <a:t>plans</a:t>
            </a:r>
            <a:r>
              <a:rPr lang="nl-NL" sz="1600" b="1" dirty="0" smtClean="0">
                <a:solidFill>
                  <a:schemeClr val="bg1"/>
                </a:solidFill>
              </a:rPr>
              <a:t> in </a:t>
            </a:r>
            <a:r>
              <a:rPr lang="nl-NL" sz="1600" b="1" dirty="0" err="1" smtClean="0">
                <a:solidFill>
                  <a:schemeClr val="bg1"/>
                </a:solidFill>
              </a:rPr>
              <a:t>the</a:t>
            </a:r>
            <a:r>
              <a:rPr lang="nl-NL" sz="1600" b="1" dirty="0" smtClean="0">
                <a:solidFill>
                  <a:schemeClr val="bg1"/>
                </a:solidFill>
              </a:rPr>
              <a:t> pilot </a:t>
            </a:r>
            <a:r>
              <a:rPr lang="nl-NL" sz="1600" b="1" dirty="0" err="1" smtClean="0">
                <a:solidFill>
                  <a:schemeClr val="bg1"/>
                </a:solidFill>
              </a:rPr>
              <a:t>regions</a:t>
            </a:r>
            <a:endParaRPr lang="nl-NL" sz="1600" b="1" dirty="0">
              <a:solidFill>
                <a:schemeClr val="bg1"/>
              </a:solidFill>
            </a:endParaRPr>
          </a:p>
        </p:txBody>
      </p:sp>
      <p:sp>
        <p:nvSpPr>
          <p:cNvPr id="28" name="Tijdelijke aanduiding voor tekst 27"/>
          <p:cNvSpPr>
            <a:spLocks noGrp="1"/>
          </p:cNvSpPr>
          <p:nvPr>
            <p:ph type="body" sz="half" idx="11"/>
          </p:nvPr>
        </p:nvSpPr>
        <p:spPr/>
        <p:txBody>
          <a:bodyPr>
            <a:normAutofit fontScale="92500"/>
          </a:bodyPr>
          <a:lstStyle/>
          <a:p>
            <a:r>
              <a:rPr lang="nl-NL" sz="1600" b="1" dirty="0" smtClean="0">
                <a:solidFill>
                  <a:schemeClr val="bg1"/>
                </a:solidFill>
              </a:rPr>
              <a:t>Monitoring of </a:t>
            </a:r>
            <a:r>
              <a:rPr lang="nl-NL" sz="1600" b="1" dirty="0" err="1" smtClean="0">
                <a:solidFill>
                  <a:schemeClr val="bg1"/>
                </a:solidFill>
              </a:rPr>
              <a:t>successes</a:t>
            </a:r>
            <a:r>
              <a:rPr lang="nl-NL" sz="1600" b="1" dirty="0" smtClean="0">
                <a:solidFill>
                  <a:schemeClr val="bg1"/>
                </a:solidFill>
              </a:rPr>
              <a:t> </a:t>
            </a:r>
            <a:r>
              <a:rPr lang="nl-NL" sz="1600" b="1" dirty="0" err="1" smtClean="0">
                <a:solidFill>
                  <a:schemeClr val="bg1"/>
                </a:solidFill>
              </a:rPr>
              <a:t>and</a:t>
            </a:r>
            <a:r>
              <a:rPr lang="nl-NL" sz="1600" b="1" dirty="0" smtClean="0">
                <a:solidFill>
                  <a:schemeClr val="bg1"/>
                </a:solidFill>
              </a:rPr>
              <a:t> </a:t>
            </a:r>
            <a:r>
              <a:rPr lang="nl-NL" sz="1600" b="1" dirty="0" err="1" smtClean="0">
                <a:solidFill>
                  <a:schemeClr val="bg1"/>
                </a:solidFill>
              </a:rPr>
              <a:t>failures</a:t>
            </a:r>
            <a:r>
              <a:rPr lang="nl-NL" sz="1600" b="1" dirty="0" smtClean="0">
                <a:solidFill>
                  <a:schemeClr val="bg1"/>
                </a:solidFill>
              </a:rPr>
              <a:t> of </a:t>
            </a:r>
            <a:r>
              <a:rPr lang="nl-NL" sz="1600" b="1" dirty="0" err="1" smtClean="0">
                <a:solidFill>
                  <a:schemeClr val="bg1"/>
                </a:solidFill>
              </a:rPr>
              <a:t>investments</a:t>
            </a:r>
            <a:endParaRPr lang="nl-NL" sz="1600" b="1" dirty="0">
              <a:solidFill>
                <a:schemeClr val="bg1"/>
              </a:solidFill>
            </a:endParaRPr>
          </a:p>
        </p:txBody>
      </p:sp>
      <p:sp>
        <p:nvSpPr>
          <p:cNvPr id="29" name="Tijdelijke aanduiding voor tekst 28"/>
          <p:cNvSpPr>
            <a:spLocks noGrp="1"/>
          </p:cNvSpPr>
          <p:nvPr>
            <p:ph type="body" sz="half" idx="12"/>
          </p:nvPr>
        </p:nvSpPr>
        <p:spPr/>
        <p:txBody>
          <a:bodyPr>
            <a:normAutofit fontScale="92500" lnSpcReduction="20000"/>
          </a:bodyPr>
          <a:lstStyle/>
          <a:p>
            <a:r>
              <a:rPr lang="nl-NL" sz="1600" b="1" dirty="0" smtClean="0">
                <a:solidFill>
                  <a:schemeClr val="bg1"/>
                </a:solidFill>
              </a:rPr>
              <a:t>Building </a:t>
            </a:r>
            <a:r>
              <a:rPr lang="nl-NL" sz="1600" b="1" dirty="0" err="1" smtClean="0">
                <a:solidFill>
                  <a:schemeClr val="bg1"/>
                </a:solidFill>
              </a:rPr>
              <a:t>further</a:t>
            </a:r>
            <a:r>
              <a:rPr lang="nl-NL" sz="1600" b="1" dirty="0" smtClean="0">
                <a:solidFill>
                  <a:schemeClr val="bg1"/>
                </a:solidFill>
              </a:rPr>
              <a:t> </a:t>
            </a:r>
            <a:r>
              <a:rPr lang="nl-NL" sz="1600" b="1" dirty="0" err="1" smtClean="0">
                <a:solidFill>
                  <a:schemeClr val="bg1"/>
                </a:solidFill>
              </a:rPr>
              <a:t>synergies</a:t>
            </a:r>
            <a:r>
              <a:rPr lang="nl-NL" sz="1600" b="1" dirty="0" smtClean="0">
                <a:solidFill>
                  <a:schemeClr val="bg1"/>
                </a:solidFill>
              </a:rPr>
              <a:t> </a:t>
            </a:r>
            <a:r>
              <a:rPr lang="nl-NL" sz="1600" b="1" dirty="0" err="1" smtClean="0">
                <a:solidFill>
                  <a:schemeClr val="bg1"/>
                </a:solidFill>
              </a:rPr>
              <a:t>with</a:t>
            </a:r>
            <a:r>
              <a:rPr lang="nl-NL" sz="1600" b="1" dirty="0">
                <a:solidFill>
                  <a:schemeClr val="bg1"/>
                </a:solidFill>
              </a:rPr>
              <a:t> </a:t>
            </a:r>
            <a:r>
              <a:rPr lang="nl-NL" sz="1600" b="1" dirty="0" err="1" smtClean="0">
                <a:solidFill>
                  <a:schemeClr val="bg1"/>
                </a:solidFill>
              </a:rPr>
              <a:t>initiatives</a:t>
            </a:r>
            <a:r>
              <a:rPr lang="nl-NL" sz="1600" b="1" dirty="0" smtClean="0">
                <a:solidFill>
                  <a:schemeClr val="bg1"/>
                </a:solidFill>
              </a:rPr>
              <a:t> (</a:t>
            </a:r>
            <a:r>
              <a:rPr lang="nl-NL" sz="1600" b="1" dirty="0" err="1" smtClean="0">
                <a:solidFill>
                  <a:schemeClr val="bg1"/>
                </a:solidFill>
              </a:rPr>
              <a:t>CoM</a:t>
            </a:r>
            <a:r>
              <a:rPr lang="nl-NL" sz="1600" b="1" dirty="0" smtClean="0">
                <a:solidFill>
                  <a:schemeClr val="bg1"/>
                </a:solidFill>
              </a:rPr>
              <a:t>) </a:t>
            </a:r>
            <a:r>
              <a:rPr lang="nl-NL" sz="1600" b="1" dirty="0" err="1" smtClean="0">
                <a:solidFill>
                  <a:schemeClr val="bg1"/>
                </a:solidFill>
              </a:rPr>
              <a:t>and</a:t>
            </a:r>
            <a:r>
              <a:rPr lang="nl-NL" sz="1600" b="1" dirty="0" smtClean="0">
                <a:solidFill>
                  <a:schemeClr val="bg1"/>
                </a:solidFill>
              </a:rPr>
              <a:t> </a:t>
            </a:r>
            <a:r>
              <a:rPr lang="nl-NL" sz="1600" b="1" dirty="0" err="1" smtClean="0">
                <a:solidFill>
                  <a:schemeClr val="bg1"/>
                </a:solidFill>
              </a:rPr>
              <a:t>SEIForums</a:t>
            </a:r>
            <a:endParaRPr lang="nl-NL" sz="1600" b="1" dirty="0">
              <a:solidFill>
                <a:schemeClr val="bg1"/>
              </a:solidFill>
            </a:endParaRPr>
          </a:p>
        </p:txBody>
      </p:sp>
      <p:sp>
        <p:nvSpPr>
          <p:cNvPr id="30" name="Tijdelijke aanduiding voor tekst 29"/>
          <p:cNvSpPr>
            <a:spLocks noGrp="1"/>
          </p:cNvSpPr>
          <p:nvPr>
            <p:ph type="body" sz="half" idx="13"/>
          </p:nvPr>
        </p:nvSpPr>
        <p:spPr/>
        <p:txBody>
          <a:bodyPr>
            <a:normAutofit/>
          </a:bodyPr>
          <a:lstStyle/>
          <a:p>
            <a:r>
              <a:rPr lang="nl-NL" sz="1600" b="1" dirty="0" err="1">
                <a:solidFill>
                  <a:schemeClr val="bg1"/>
                </a:solidFill>
              </a:rPr>
              <a:t>Channelling</a:t>
            </a:r>
            <a:r>
              <a:rPr lang="nl-NL" sz="1600" b="1" dirty="0">
                <a:solidFill>
                  <a:schemeClr val="bg1"/>
                </a:solidFill>
              </a:rPr>
              <a:t> </a:t>
            </a:r>
            <a:r>
              <a:rPr lang="nl-NL" sz="1600" b="1" dirty="0" err="1">
                <a:solidFill>
                  <a:schemeClr val="bg1"/>
                </a:solidFill>
              </a:rPr>
              <a:t>recommendations</a:t>
            </a:r>
            <a:r>
              <a:rPr lang="nl-NL" sz="1600" b="1" dirty="0">
                <a:solidFill>
                  <a:schemeClr val="bg1"/>
                </a:solidFill>
              </a:rPr>
              <a:t> </a:t>
            </a:r>
            <a:r>
              <a:rPr lang="nl-NL" sz="1600" b="1" dirty="0" err="1">
                <a:solidFill>
                  <a:schemeClr val="bg1"/>
                </a:solidFill>
              </a:rPr>
              <a:t>to</a:t>
            </a:r>
            <a:r>
              <a:rPr lang="nl-NL" sz="1600" b="1" dirty="0">
                <a:solidFill>
                  <a:schemeClr val="bg1"/>
                </a:solidFill>
              </a:rPr>
              <a:t> EU</a:t>
            </a:r>
          </a:p>
          <a:p>
            <a:endParaRPr lang="nl-NL" sz="1600" dirty="0"/>
          </a:p>
        </p:txBody>
      </p:sp>
      <p:sp>
        <p:nvSpPr>
          <p:cNvPr id="33" name="Tekstvak 32"/>
          <p:cNvSpPr txBox="1"/>
          <p:nvPr/>
        </p:nvSpPr>
        <p:spPr>
          <a:xfrm>
            <a:off x="5257800" y="1198170"/>
            <a:ext cx="3729482" cy="369332"/>
          </a:xfrm>
          <a:prstGeom prst="rect">
            <a:avLst/>
          </a:prstGeom>
          <a:solidFill>
            <a:schemeClr val="tx2"/>
          </a:solidFill>
          <a:ln>
            <a:solidFill>
              <a:schemeClr val="tx2"/>
            </a:solidFill>
          </a:ln>
        </p:spPr>
        <p:txBody>
          <a:bodyPr wrap="none" rtlCol="0">
            <a:spAutoFit/>
          </a:bodyPr>
          <a:lstStyle/>
          <a:p>
            <a:r>
              <a:rPr lang="nl-NL" dirty="0" err="1" smtClean="0">
                <a:solidFill>
                  <a:schemeClr val="bg1"/>
                </a:solidFill>
              </a:rPr>
              <a:t>Visit</a:t>
            </a:r>
            <a:r>
              <a:rPr lang="nl-NL" dirty="0" smtClean="0">
                <a:solidFill>
                  <a:schemeClr val="bg1"/>
                </a:solidFill>
              </a:rPr>
              <a:t> </a:t>
            </a:r>
            <a:r>
              <a:rPr lang="nl-NL" dirty="0" err="1" smtClean="0">
                <a:solidFill>
                  <a:schemeClr val="bg1"/>
                </a:solidFill>
              </a:rPr>
              <a:t>CITYnvest.eu</a:t>
            </a:r>
            <a:r>
              <a:rPr lang="nl-NL" dirty="0" smtClean="0">
                <a:solidFill>
                  <a:schemeClr val="bg1"/>
                </a:solidFill>
              </a:rPr>
              <a:t> </a:t>
            </a:r>
            <a:r>
              <a:rPr lang="nl-NL" dirty="0" err="1" smtClean="0">
                <a:solidFill>
                  <a:schemeClr val="bg1"/>
                </a:solidFill>
              </a:rPr>
              <a:t>to</a:t>
            </a:r>
            <a:r>
              <a:rPr lang="nl-NL" dirty="0" smtClean="0">
                <a:solidFill>
                  <a:schemeClr val="bg1"/>
                </a:solidFill>
              </a:rPr>
              <a:t> </a:t>
            </a:r>
            <a:r>
              <a:rPr lang="nl-NL" dirty="0" err="1" smtClean="0">
                <a:solidFill>
                  <a:schemeClr val="bg1"/>
                </a:solidFill>
              </a:rPr>
              <a:t>stay</a:t>
            </a:r>
            <a:r>
              <a:rPr lang="nl-NL" dirty="0" smtClean="0">
                <a:solidFill>
                  <a:schemeClr val="bg1"/>
                </a:solidFill>
              </a:rPr>
              <a:t> up-to-date!</a:t>
            </a:r>
            <a:endParaRPr lang="nl-NL" dirty="0">
              <a:solidFill>
                <a:schemeClr val="bg1"/>
              </a:solidFill>
            </a:endParaRPr>
          </a:p>
        </p:txBody>
      </p:sp>
    </p:spTree>
    <p:extLst>
      <p:ext uri="{BB962C8B-B14F-4D97-AF65-F5344CB8AC3E}">
        <p14:creationId xmlns:p14="http://schemas.microsoft.com/office/powerpoint/2010/main" val="638044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352800" y="3200400"/>
            <a:ext cx="3097696" cy="707886"/>
          </a:xfrm>
          <a:prstGeom prst="rect">
            <a:avLst/>
          </a:prstGeom>
          <a:noFill/>
        </p:spPr>
        <p:txBody>
          <a:bodyPr wrap="square" rtlCol="0">
            <a:spAutoFit/>
          </a:bodyPr>
          <a:lstStyle/>
          <a:p>
            <a:r>
              <a:rPr lang="nl-NL" sz="4000" b="1" dirty="0" err="1" smtClean="0">
                <a:solidFill>
                  <a:schemeClr val="tx2"/>
                </a:solidFill>
              </a:rPr>
              <a:t>Questions</a:t>
            </a:r>
            <a:r>
              <a:rPr lang="nl-NL" sz="4000" b="1" dirty="0" smtClean="0">
                <a:solidFill>
                  <a:schemeClr val="tx2"/>
                </a:solidFill>
              </a:rPr>
              <a:t>? </a:t>
            </a:r>
            <a:endParaRPr lang="nl-NL" sz="4000" b="1" dirty="0">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2286000" y="3162300"/>
            <a:ext cx="4572000" cy="381000"/>
          </a:xfrm>
        </p:spPr>
        <p:txBody>
          <a:bodyPr/>
          <a:lstStyle/>
          <a:p>
            <a:r>
              <a:rPr lang="pt-PT" dirty="0" smtClean="0"/>
              <a:t>Jean-</a:t>
            </a:r>
            <a:r>
              <a:rPr lang="pt-PT" dirty="0" err="1" smtClean="0"/>
              <a:t>Francois</a:t>
            </a:r>
            <a:r>
              <a:rPr lang="pt-PT" dirty="0" smtClean="0"/>
              <a:t> Marchand, </a:t>
            </a:r>
            <a:r>
              <a:rPr lang="pt-PT" dirty="0" err="1" smtClean="0"/>
              <a:t>Ivanka</a:t>
            </a:r>
            <a:r>
              <a:rPr lang="pt-PT" dirty="0" smtClean="0"/>
              <a:t> </a:t>
            </a:r>
            <a:r>
              <a:rPr lang="pt-PT" dirty="0" err="1" smtClean="0"/>
              <a:t>Pandelieva</a:t>
            </a:r>
            <a:r>
              <a:rPr lang="pt-PT" dirty="0" smtClean="0"/>
              <a:t>, Rafael </a:t>
            </a:r>
            <a:r>
              <a:rPr lang="pt-PT" dirty="0" err="1" smtClean="0"/>
              <a:t>Ataz</a:t>
            </a:r>
            <a:r>
              <a:rPr lang="pt-PT" dirty="0" smtClean="0"/>
              <a:t> </a:t>
            </a:r>
            <a:r>
              <a:rPr lang="pt-PT" dirty="0" err="1" smtClean="0"/>
              <a:t>Gomez</a:t>
            </a:r>
            <a:r>
              <a:rPr lang="pt-PT" dirty="0" smtClean="0"/>
              <a:t> </a:t>
            </a:r>
            <a:r>
              <a:rPr lang="pt-PT" dirty="0" err="1" smtClean="0"/>
              <a:t>and</a:t>
            </a:r>
            <a:r>
              <a:rPr lang="pt-PT" dirty="0" smtClean="0"/>
              <a:t> </a:t>
            </a:r>
            <a:r>
              <a:rPr lang="pt-PT" dirty="0" err="1" smtClean="0"/>
              <a:t>Elise</a:t>
            </a:r>
            <a:r>
              <a:rPr lang="pt-PT" dirty="0" smtClean="0"/>
              <a:t> Steyaert</a:t>
            </a:r>
            <a:endParaRPr lang="pt-PT" dirty="0"/>
          </a:p>
        </p:txBody>
      </p:sp>
      <p:sp>
        <p:nvSpPr>
          <p:cNvPr id="8" name="Text Placeholder 7"/>
          <p:cNvSpPr>
            <a:spLocks noGrp="1"/>
          </p:cNvSpPr>
          <p:nvPr>
            <p:ph type="body" sz="quarter" idx="16"/>
          </p:nvPr>
        </p:nvSpPr>
        <p:spPr/>
        <p:txBody>
          <a:bodyPr/>
          <a:lstStyle/>
          <a:p>
            <a:r>
              <a:rPr lang="pt-PT" dirty="0" err="1" smtClean="0"/>
              <a:t>Energinvest</a:t>
            </a:r>
            <a:r>
              <a:rPr lang="pt-PT" dirty="0" smtClean="0"/>
              <a:t>, SEC, </a:t>
            </a:r>
            <a:r>
              <a:rPr lang="pt-PT" dirty="0" err="1" smtClean="0"/>
              <a:t>InfoMurcia</a:t>
            </a:r>
            <a:r>
              <a:rPr lang="pt-PT" dirty="0" smtClean="0"/>
              <a:t> </a:t>
            </a:r>
            <a:r>
              <a:rPr lang="pt-PT" dirty="0" err="1" smtClean="0"/>
              <a:t>and</a:t>
            </a:r>
            <a:r>
              <a:rPr lang="pt-PT" dirty="0" smtClean="0"/>
              <a:t> </a:t>
            </a:r>
            <a:r>
              <a:rPr lang="pt-PT" dirty="0" err="1" smtClean="0"/>
              <a:t>Climate</a:t>
            </a:r>
            <a:r>
              <a:rPr lang="pt-PT" dirty="0" smtClean="0"/>
              <a:t> </a:t>
            </a:r>
            <a:r>
              <a:rPr lang="pt-PT" dirty="0" err="1" smtClean="0"/>
              <a:t>Alliance</a:t>
            </a:r>
            <a:endParaRPr lang="pt-PT" dirty="0"/>
          </a:p>
        </p:txBody>
      </p:sp>
      <p:sp>
        <p:nvSpPr>
          <p:cNvPr id="2" name="Tijdelijke aanduiding voor tekst 1"/>
          <p:cNvSpPr>
            <a:spLocks noGrp="1"/>
          </p:cNvSpPr>
          <p:nvPr>
            <p:ph type="body" sz="quarter" idx="17"/>
          </p:nvPr>
        </p:nvSpPr>
        <p:spPr/>
        <p:txBody>
          <a:bodyPr/>
          <a:lstStyle/>
          <a:p>
            <a:r>
              <a:rPr lang="en-GB" dirty="0" err="1" smtClean="0"/>
              <a:t>info@citynvest.eu</a:t>
            </a:r>
            <a:endParaRPr lang="en-GB" dirty="0"/>
          </a:p>
        </p:txBody>
      </p:sp>
      <p:sp>
        <p:nvSpPr>
          <p:cNvPr id="6" name="TextBox 5"/>
          <p:cNvSpPr txBox="1"/>
          <p:nvPr/>
        </p:nvSpPr>
        <p:spPr>
          <a:xfrm>
            <a:off x="152400" y="5562600"/>
            <a:ext cx="8991600" cy="646331"/>
          </a:xfrm>
          <a:prstGeom prst="rect">
            <a:avLst/>
          </a:prstGeom>
          <a:noFill/>
        </p:spPr>
        <p:txBody>
          <a:bodyPr wrap="square" rtlCol="0">
            <a:spAutoFit/>
          </a:bodyPr>
          <a:lstStyle/>
          <a:p>
            <a:r>
              <a:rPr lang="en-GB" sz="1200" dirty="0"/>
              <a:t>The content of this report reflects solely the Author’s view and the European Commission, EASME Agency, is not responsible for any use that may be made of the information it contains.</a:t>
            </a:r>
            <a:endParaRPr lang="en-US" sz="1200" dirty="0"/>
          </a:p>
          <a:p>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s-IS" dirty="0" smtClean="0"/>
              <a:t>EE financing models and EPC market remains far away reality for local authorities because of perception gap:</a:t>
            </a:r>
            <a:endParaRPr lang="nl-NL" dirty="0"/>
          </a:p>
        </p:txBody>
      </p:sp>
      <p:sp>
        <p:nvSpPr>
          <p:cNvPr id="3" name="Titel 2"/>
          <p:cNvSpPr>
            <a:spLocks noGrp="1"/>
          </p:cNvSpPr>
          <p:nvPr>
            <p:ph type="title"/>
          </p:nvPr>
        </p:nvSpPr>
        <p:spPr/>
        <p:txBody>
          <a:bodyPr>
            <a:normAutofit/>
          </a:bodyPr>
          <a:lstStyle/>
          <a:p>
            <a:r>
              <a:rPr lang="nl-BE" dirty="0" smtClean="0"/>
              <a:t>Rationale of CITYnvest</a:t>
            </a:r>
            <a:endParaRPr lang="nl-NL" dirty="0"/>
          </a:p>
        </p:txBody>
      </p:sp>
      <p:graphicFrame>
        <p:nvGraphicFramePr>
          <p:cNvPr id="4" name="Content Placeholder 3"/>
          <p:cNvGraphicFramePr>
            <a:graphicFrameLocks/>
          </p:cNvGraphicFramePr>
          <p:nvPr>
            <p:extLst>
              <p:ext uri="{D42A27DB-BD31-4B8C-83A1-F6EECF244321}">
                <p14:modId xmlns:p14="http://schemas.microsoft.com/office/powerpoint/2010/main" val="356137222"/>
              </p:ext>
            </p:extLst>
          </p:nvPr>
        </p:nvGraphicFramePr>
        <p:xfrm>
          <a:off x="990600" y="2971800"/>
          <a:ext cx="6934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902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838200"/>
            <a:ext cx="8229600" cy="762000"/>
          </a:xfrm>
        </p:spPr>
        <p:txBody>
          <a:bodyPr>
            <a:normAutofit fontScale="90000"/>
          </a:bodyPr>
          <a:lstStyle/>
          <a:p>
            <a:r>
              <a:rPr lang="pt-PT" dirty="0" smtClean="0"/>
              <a:t/>
            </a:r>
            <a:br>
              <a:rPr lang="pt-PT" dirty="0" smtClean="0"/>
            </a:br>
            <a:r>
              <a:rPr lang="pt-PT" dirty="0" err="1" smtClean="0"/>
              <a:t>Holistic</a:t>
            </a:r>
            <a:r>
              <a:rPr lang="pt-PT" dirty="0" smtClean="0"/>
              <a:t> </a:t>
            </a:r>
            <a:r>
              <a:rPr lang="pt-PT" dirty="0" err="1" smtClean="0"/>
              <a:t>solutions</a:t>
            </a:r>
            <a:r>
              <a:rPr lang="pt-PT" dirty="0" smtClean="0"/>
              <a:t> </a:t>
            </a:r>
            <a:r>
              <a:rPr lang="pt-PT" dirty="0" err="1" smtClean="0"/>
              <a:t>framework</a:t>
            </a:r>
            <a:r>
              <a:rPr lang="pt-PT" dirty="0" smtClean="0"/>
              <a:t>: </a:t>
            </a:r>
            <a:r>
              <a:rPr lang="pt-PT" dirty="0" err="1" smtClean="0"/>
              <a:t>what</a:t>
            </a:r>
            <a:r>
              <a:rPr lang="pt-PT" dirty="0" smtClean="0"/>
              <a:t> </a:t>
            </a:r>
            <a:r>
              <a:rPr lang="pt-PT" dirty="0" err="1" smtClean="0"/>
              <a:t>CITYnvest</a:t>
            </a:r>
            <a:r>
              <a:rPr lang="pt-PT" dirty="0" smtClean="0"/>
              <a:t> </a:t>
            </a:r>
            <a:r>
              <a:rPr lang="pt-PT" dirty="0" err="1" smtClean="0"/>
              <a:t>has</a:t>
            </a:r>
            <a:r>
              <a:rPr lang="pt-PT" dirty="0" smtClean="0"/>
              <a:t> to </a:t>
            </a:r>
            <a:r>
              <a:rPr lang="pt-PT" dirty="0" err="1" smtClean="0"/>
              <a:t>offer</a:t>
            </a:r>
            <a:r>
              <a:rPr lang="pt-PT" dirty="0" smtClean="0"/>
              <a:t> </a:t>
            </a:r>
            <a:br>
              <a:rPr lang="pt-PT" dirty="0" smtClean="0"/>
            </a:br>
            <a:endParaRPr lang="nl-NL" dirty="0"/>
          </a:p>
        </p:txBody>
      </p:sp>
      <p:sp>
        <p:nvSpPr>
          <p:cNvPr id="5" name="Title 2"/>
          <p:cNvSpPr txBox="1">
            <a:spLocks/>
          </p:cNvSpPr>
          <p:nvPr/>
        </p:nvSpPr>
        <p:spPr>
          <a:xfrm>
            <a:off x="457200" y="6858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D9862F"/>
                </a:solidFill>
                <a:latin typeface="Open Sans Light" pitchFamily="34" charset="0"/>
                <a:ea typeface="Open Sans Light" pitchFamily="34" charset="0"/>
                <a:cs typeface="Open Sans Light" pitchFamily="34" charset="0"/>
              </a:defRPr>
            </a:lvl1pPr>
          </a:lstStyle>
          <a:p>
            <a:endParaRPr lang="en-US" dirty="0"/>
          </a:p>
        </p:txBody>
      </p:sp>
      <p:graphicFrame>
        <p:nvGraphicFramePr>
          <p:cNvPr id="6" name="Diagramme 3"/>
          <p:cNvGraphicFramePr/>
          <p:nvPr>
            <p:extLst>
              <p:ext uri="{D42A27DB-BD31-4B8C-83A1-F6EECF244321}">
                <p14:modId xmlns:p14="http://schemas.microsoft.com/office/powerpoint/2010/main" val="545809220"/>
              </p:ext>
            </p:extLst>
          </p:nvPr>
        </p:nvGraphicFramePr>
        <p:xfrm>
          <a:off x="457200" y="1447800"/>
          <a:ext cx="82296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5658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447800"/>
            <a:ext cx="8229600" cy="4648200"/>
          </a:xfrm>
        </p:spPr>
        <p:txBody>
          <a:bodyPr>
            <a:normAutofit fontScale="92500" lnSpcReduction="20000"/>
          </a:bodyPr>
          <a:lstStyle/>
          <a:p>
            <a:r>
              <a:rPr lang="en-GB" dirty="0" smtClean="0"/>
              <a:t>Analysed </a:t>
            </a:r>
            <a:r>
              <a:rPr lang="en-GB" dirty="0" smtClean="0">
                <a:solidFill>
                  <a:srgbClr val="D9862F"/>
                </a:solidFill>
              </a:rPr>
              <a:t>26 existing models </a:t>
            </a:r>
            <a:r>
              <a:rPr lang="en-GB" dirty="0" smtClean="0"/>
              <a:t>addressing </a:t>
            </a:r>
            <a:r>
              <a:rPr lang="en-GB" dirty="0"/>
              <a:t>large scale and deep energy efficiency </a:t>
            </a:r>
            <a:r>
              <a:rPr lang="en-GB" dirty="0" smtClean="0"/>
              <a:t>retrofit programs (including RES) involving public authorities across Europe (11 countries)</a:t>
            </a:r>
          </a:p>
          <a:p>
            <a:pPr lvl="2"/>
            <a:r>
              <a:rPr lang="nl-BE" dirty="0" err="1" smtClean="0"/>
              <a:t>Ambition</a:t>
            </a:r>
            <a:r>
              <a:rPr lang="nl-BE" dirty="0" smtClean="0"/>
              <a:t>, </a:t>
            </a:r>
            <a:r>
              <a:rPr lang="nl-BE" dirty="0" err="1" smtClean="0"/>
              <a:t>implementation</a:t>
            </a:r>
            <a:r>
              <a:rPr lang="nl-BE" dirty="0" smtClean="0"/>
              <a:t> </a:t>
            </a:r>
            <a:r>
              <a:rPr lang="nl-BE" dirty="0" err="1" smtClean="0"/>
              <a:t>technology</a:t>
            </a:r>
            <a:r>
              <a:rPr lang="nl-BE" dirty="0" smtClean="0"/>
              <a:t>, services </a:t>
            </a:r>
            <a:r>
              <a:rPr lang="nl-BE" dirty="0" err="1" smtClean="0"/>
              <a:t>to</a:t>
            </a:r>
            <a:r>
              <a:rPr lang="nl-BE" dirty="0" smtClean="0"/>
              <a:t> </a:t>
            </a:r>
            <a:r>
              <a:rPr lang="nl-BE" dirty="0" err="1" smtClean="0"/>
              <a:t>beneficiaries</a:t>
            </a:r>
            <a:r>
              <a:rPr lang="nl-BE" dirty="0" smtClean="0"/>
              <a:t>, </a:t>
            </a:r>
            <a:r>
              <a:rPr lang="nl-BE" dirty="0" err="1" smtClean="0"/>
              <a:t>financing</a:t>
            </a:r>
            <a:r>
              <a:rPr lang="nl-BE" dirty="0" smtClean="0"/>
              <a:t> </a:t>
            </a:r>
            <a:r>
              <a:rPr lang="nl-BE" dirty="0" err="1" smtClean="0"/>
              <a:t>schemes</a:t>
            </a:r>
            <a:endParaRPr lang="nl-BE" dirty="0" smtClean="0"/>
          </a:p>
          <a:p>
            <a:pPr marL="914400" lvl="2" indent="0">
              <a:buNone/>
            </a:pPr>
            <a:endParaRPr lang="nl-BE" dirty="0" smtClean="0"/>
          </a:p>
          <a:p>
            <a:r>
              <a:rPr lang="nl-BE" dirty="0" err="1" smtClean="0"/>
              <a:t>Provided</a:t>
            </a:r>
            <a:r>
              <a:rPr lang="nl-BE" dirty="0" smtClean="0"/>
              <a:t> </a:t>
            </a:r>
            <a:r>
              <a:rPr lang="nl-BE" dirty="0" smtClean="0">
                <a:solidFill>
                  <a:srgbClr val="D9862F"/>
                </a:solidFill>
              </a:rPr>
              <a:t>benchmark/</a:t>
            </a:r>
            <a:r>
              <a:rPr lang="nl-BE" dirty="0" err="1" smtClean="0">
                <a:solidFill>
                  <a:srgbClr val="D9862F"/>
                </a:solidFill>
              </a:rPr>
              <a:t>comparison</a:t>
            </a:r>
            <a:r>
              <a:rPr lang="nl-BE" dirty="0" smtClean="0"/>
              <a:t> </a:t>
            </a:r>
            <a:r>
              <a:rPr lang="nl-BE" dirty="0" err="1" smtClean="0"/>
              <a:t>along</a:t>
            </a:r>
            <a:r>
              <a:rPr lang="nl-BE" dirty="0" smtClean="0"/>
              <a:t> </a:t>
            </a:r>
            <a:r>
              <a:rPr lang="nl-BE" dirty="0" err="1" smtClean="0"/>
              <a:t>such</a:t>
            </a:r>
            <a:r>
              <a:rPr lang="nl-BE" dirty="0" smtClean="0"/>
              <a:t> </a:t>
            </a:r>
            <a:r>
              <a:rPr lang="nl-BE" dirty="0" err="1" smtClean="0"/>
              <a:t>themes</a:t>
            </a:r>
            <a:r>
              <a:rPr lang="nl-BE" dirty="0" smtClean="0"/>
              <a:t> as: </a:t>
            </a:r>
          </a:p>
          <a:p>
            <a:pPr lvl="2"/>
            <a:r>
              <a:rPr lang="nl-BE" dirty="0" err="1"/>
              <a:t>O</a:t>
            </a:r>
            <a:r>
              <a:rPr lang="nl-BE" dirty="0" err="1" smtClean="0"/>
              <a:t>perational</a:t>
            </a:r>
            <a:r>
              <a:rPr lang="nl-BE" dirty="0" smtClean="0"/>
              <a:t> </a:t>
            </a:r>
            <a:r>
              <a:rPr lang="nl-BE" dirty="0" err="1" smtClean="0"/>
              <a:t>schemes</a:t>
            </a:r>
            <a:r>
              <a:rPr lang="nl-BE" dirty="0" smtClean="0"/>
              <a:t>:  </a:t>
            </a:r>
            <a:r>
              <a:rPr lang="nl-BE" dirty="0" err="1" smtClean="0"/>
              <a:t>Facilitation</a:t>
            </a:r>
            <a:r>
              <a:rPr lang="nl-BE" dirty="0" smtClean="0"/>
              <a:t>/Integration /</a:t>
            </a:r>
            <a:r>
              <a:rPr lang="nl-BE" dirty="0" err="1" smtClean="0"/>
              <a:t>Aggregation</a:t>
            </a:r>
            <a:endParaRPr lang="nl-BE" dirty="0" smtClean="0"/>
          </a:p>
          <a:p>
            <a:pPr lvl="2"/>
            <a:r>
              <a:rPr lang="nl-BE" dirty="0" err="1"/>
              <a:t>I</a:t>
            </a:r>
            <a:r>
              <a:rPr lang="nl-BE" dirty="0" err="1" smtClean="0"/>
              <a:t>mplementation</a:t>
            </a:r>
            <a:r>
              <a:rPr lang="nl-BE" dirty="0" smtClean="0"/>
              <a:t> model: Separate Contractor </a:t>
            </a:r>
            <a:r>
              <a:rPr lang="nl-BE" dirty="0" err="1" smtClean="0"/>
              <a:t>Based</a:t>
            </a:r>
            <a:r>
              <a:rPr lang="nl-BE" dirty="0" smtClean="0"/>
              <a:t> (SCB) </a:t>
            </a:r>
            <a:r>
              <a:rPr lang="nl-BE" dirty="0" err="1" smtClean="0"/>
              <a:t>and</a:t>
            </a:r>
            <a:r>
              <a:rPr lang="nl-BE" dirty="0" smtClean="0"/>
              <a:t> EPC/ESC</a:t>
            </a:r>
          </a:p>
          <a:p>
            <a:pPr lvl="2"/>
            <a:r>
              <a:rPr lang="nl-BE" dirty="0" smtClean="0"/>
              <a:t>Financial </a:t>
            </a:r>
            <a:r>
              <a:rPr lang="nl-BE" dirty="0" err="1" smtClean="0"/>
              <a:t>schemes</a:t>
            </a:r>
            <a:r>
              <a:rPr lang="nl-BE" dirty="0" smtClean="0"/>
              <a:t> </a:t>
            </a:r>
            <a:r>
              <a:rPr lang="nl-BE" dirty="0" err="1" smtClean="0"/>
              <a:t>and</a:t>
            </a:r>
            <a:r>
              <a:rPr lang="nl-BE" dirty="0" smtClean="0"/>
              <a:t> </a:t>
            </a:r>
            <a:r>
              <a:rPr lang="nl-BE" dirty="0" err="1" smtClean="0"/>
              <a:t>related</a:t>
            </a:r>
            <a:r>
              <a:rPr lang="nl-BE" dirty="0" smtClean="0"/>
              <a:t> </a:t>
            </a:r>
            <a:r>
              <a:rPr lang="nl-BE" dirty="0" err="1" smtClean="0"/>
              <a:t>attractiveness</a:t>
            </a:r>
            <a:r>
              <a:rPr lang="nl-BE" dirty="0" smtClean="0"/>
              <a:t> </a:t>
            </a:r>
            <a:r>
              <a:rPr lang="nl-BE" dirty="0" err="1" smtClean="0"/>
              <a:t>and</a:t>
            </a:r>
            <a:r>
              <a:rPr lang="nl-BE" dirty="0" smtClean="0"/>
              <a:t> </a:t>
            </a:r>
            <a:r>
              <a:rPr lang="nl-BE" dirty="0" err="1" smtClean="0"/>
              <a:t>risks</a:t>
            </a:r>
            <a:endParaRPr lang="nl-BE" dirty="0" smtClean="0"/>
          </a:p>
          <a:p>
            <a:pPr marL="914400" lvl="2" indent="0">
              <a:buNone/>
            </a:pPr>
            <a:endParaRPr lang="nl-BE" dirty="0" smtClean="0"/>
          </a:p>
          <a:p>
            <a:r>
              <a:rPr lang="nl-BE" dirty="0" err="1" smtClean="0"/>
              <a:t>Provided</a:t>
            </a:r>
            <a:r>
              <a:rPr lang="nl-BE" dirty="0" smtClean="0"/>
              <a:t> </a:t>
            </a:r>
            <a:r>
              <a:rPr lang="nl-BE" dirty="0" err="1" smtClean="0">
                <a:solidFill>
                  <a:srgbClr val="D9862F"/>
                </a:solidFill>
              </a:rPr>
              <a:t>guidance</a:t>
            </a:r>
            <a:r>
              <a:rPr lang="nl-BE" dirty="0" smtClean="0">
                <a:solidFill>
                  <a:srgbClr val="D9862F"/>
                </a:solidFill>
              </a:rPr>
              <a:t> </a:t>
            </a:r>
            <a:r>
              <a:rPr lang="nl-BE" dirty="0" err="1" smtClean="0">
                <a:solidFill>
                  <a:srgbClr val="D9862F"/>
                </a:solidFill>
              </a:rPr>
              <a:t>material</a:t>
            </a:r>
            <a:r>
              <a:rPr lang="nl-BE" dirty="0" smtClean="0">
                <a:solidFill>
                  <a:srgbClr val="D9862F"/>
                </a:solidFill>
              </a:rPr>
              <a:t> </a:t>
            </a:r>
            <a:r>
              <a:rPr lang="nl-BE" dirty="0" err="1" smtClean="0"/>
              <a:t>to</a:t>
            </a:r>
            <a:r>
              <a:rPr lang="nl-BE" dirty="0" smtClean="0"/>
              <a:t> support </a:t>
            </a:r>
            <a:r>
              <a:rPr lang="nl-BE" dirty="0" err="1" smtClean="0"/>
              <a:t>local</a:t>
            </a:r>
            <a:r>
              <a:rPr lang="nl-BE" dirty="0" smtClean="0"/>
              <a:t> </a:t>
            </a:r>
            <a:r>
              <a:rPr lang="nl-BE" dirty="0" err="1" smtClean="0"/>
              <a:t>authorities</a:t>
            </a:r>
            <a:r>
              <a:rPr lang="nl-BE" dirty="0" smtClean="0"/>
              <a:t> in </a:t>
            </a:r>
            <a:r>
              <a:rPr lang="nl-BE" dirty="0" err="1" smtClean="0"/>
              <a:t>their</a:t>
            </a:r>
            <a:r>
              <a:rPr lang="nl-BE" dirty="0" smtClean="0"/>
              <a:t> search </a:t>
            </a:r>
            <a:r>
              <a:rPr lang="nl-BE" dirty="0" err="1" smtClean="0"/>
              <a:t>for</a:t>
            </a:r>
            <a:r>
              <a:rPr lang="nl-BE" dirty="0" smtClean="0"/>
              <a:t> </a:t>
            </a:r>
            <a:r>
              <a:rPr lang="nl-BE" dirty="0" err="1" smtClean="0"/>
              <a:t>financing</a:t>
            </a:r>
            <a:r>
              <a:rPr lang="nl-BE" dirty="0" smtClean="0"/>
              <a:t> of </a:t>
            </a:r>
            <a:r>
              <a:rPr lang="nl-BE" dirty="0" err="1" smtClean="0"/>
              <a:t>their</a:t>
            </a:r>
            <a:r>
              <a:rPr lang="nl-BE" dirty="0" smtClean="0"/>
              <a:t> EE </a:t>
            </a:r>
            <a:r>
              <a:rPr lang="nl-BE" dirty="0" err="1" smtClean="0"/>
              <a:t>and</a:t>
            </a:r>
            <a:r>
              <a:rPr lang="nl-BE" dirty="0" smtClean="0"/>
              <a:t> RES programs </a:t>
            </a:r>
            <a:endParaRPr lang="en-GB" dirty="0"/>
          </a:p>
        </p:txBody>
      </p:sp>
      <p:sp>
        <p:nvSpPr>
          <p:cNvPr id="3" name="Titel 2"/>
          <p:cNvSpPr>
            <a:spLocks noGrp="1"/>
          </p:cNvSpPr>
          <p:nvPr>
            <p:ph type="title"/>
          </p:nvPr>
        </p:nvSpPr>
        <p:spPr/>
        <p:txBody>
          <a:bodyPr>
            <a:normAutofit/>
          </a:bodyPr>
          <a:lstStyle/>
          <a:p>
            <a:r>
              <a:rPr lang="nl-BE" sz="2400" b="1" dirty="0" smtClean="0"/>
              <a:t>In-</a:t>
            </a:r>
            <a:r>
              <a:rPr lang="nl-BE" sz="2400" b="1" dirty="0" err="1" smtClean="0"/>
              <a:t>depth</a:t>
            </a:r>
            <a:r>
              <a:rPr lang="nl-BE" sz="2400" b="1" dirty="0" smtClean="0"/>
              <a:t> </a:t>
            </a:r>
            <a:r>
              <a:rPr lang="nl-BE" sz="2400" b="1" dirty="0" err="1" smtClean="0"/>
              <a:t>study</a:t>
            </a:r>
            <a:r>
              <a:rPr lang="nl-BE" sz="2400" dirty="0" smtClean="0"/>
              <a:t>: </a:t>
            </a:r>
            <a:r>
              <a:rPr lang="nl-BE" sz="2400" dirty="0" err="1" smtClean="0"/>
              <a:t>What</a:t>
            </a:r>
            <a:r>
              <a:rPr lang="nl-BE" sz="2400" dirty="0" smtClean="0"/>
              <a:t> have we </a:t>
            </a:r>
            <a:r>
              <a:rPr lang="nl-BE" sz="2400" dirty="0" err="1" smtClean="0"/>
              <a:t>done</a:t>
            </a:r>
            <a:r>
              <a:rPr lang="nl-BE" sz="2400" dirty="0" smtClean="0"/>
              <a:t>?</a:t>
            </a:r>
            <a:endParaRPr lang="en-GB" sz="2400" dirty="0"/>
          </a:p>
        </p:txBody>
      </p:sp>
    </p:spTree>
    <p:extLst>
      <p:ext uri="{BB962C8B-B14F-4D97-AF65-F5344CB8AC3E}">
        <p14:creationId xmlns:p14="http://schemas.microsoft.com/office/powerpoint/2010/main" val="2294673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en-GB" sz="2400" b="1" dirty="0">
                <a:latin typeface="Open Sans"/>
                <a:cs typeface="Open Sans"/>
              </a:rPr>
              <a:t>Business </a:t>
            </a:r>
            <a:r>
              <a:rPr lang="en-GB" sz="2400" b="1" dirty="0" smtClean="0">
                <a:latin typeface="Open Sans"/>
                <a:cs typeface="Open Sans"/>
              </a:rPr>
              <a:t>models:  </a:t>
            </a:r>
            <a:r>
              <a:rPr lang="en-GB" sz="2400" dirty="0"/>
              <a:t>Common practices</a:t>
            </a:r>
          </a:p>
        </p:txBody>
      </p:sp>
      <p:graphicFrame>
        <p:nvGraphicFramePr>
          <p:cNvPr id="6" name="Diagramme 5"/>
          <p:cNvGraphicFramePr/>
          <p:nvPr>
            <p:extLst>
              <p:ext uri="{D42A27DB-BD31-4B8C-83A1-F6EECF244321}">
                <p14:modId xmlns:p14="http://schemas.microsoft.com/office/powerpoint/2010/main" val="2733356826"/>
              </p:ext>
            </p:extLst>
          </p:nvPr>
        </p:nvGraphicFramePr>
        <p:xfrm>
          <a:off x="584200" y="1447800"/>
          <a:ext cx="8077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330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en-GB" sz="2400" b="1" dirty="0">
                <a:latin typeface="Open Sans"/>
                <a:cs typeface="Open Sans"/>
              </a:rPr>
              <a:t>Business </a:t>
            </a:r>
            <a:r>
              <a:rPr lang="en-GB" sz="2400" b="1" dirty="0" smtClean="0">
                <a:latin typeface="Open Sans"/>
                <a:cs typeface="Open Sans"/>
              </a:rPr>
              <a:t>models:  </a:t>
            </a:r>
            <a:r>
              <a:rPr lang="en-GB" sz="2400" dirty="0"/>
              <a:t>What are the main characteristics?</a:t>
            </a:r>
          </a:p>
        </p:txBody>
      </p:sp>
      <p:graphicFrame>
        <p:nvGraphicFramePr>
          <p:cNvPr id="5" name="Diagramme 4"/>
          <p:cNvGraphicFramePr/>
          <p:nvPr>
            <p:extLst>
              <p:ext uri="{D42A27DB-BD31-4B8C-83A1-F6EECF244321}">
                <p14:modId xmlns:p14="http://schemas.microsoft.com/office/powerpoint/2010/main" val="2913007973"/>
              </p:ext>
            </p:extLst>
          </p:nvPr>
        </p:nvGraphicFramePr>
        <p:xfrm>
          <a:off x="609600" y="1371600"/>
          <a:ext cx="7924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8333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508000" y="1638300"/>
            <a:ext cx="2540000" cy="4000500"/>
          </a:xfrm>
          <a:prstGeom prst="rect">
            <a:avLst/>
          </a:prstGeom>
          <a:solidFill>
            <a:srgbClr val="CCDAE7"/>
          </a:solidFill>
          <a:ln w="9525" cap="flat" cmpd="sng" algn="ctr">
            <a:solidFill>
              <a:srgbClr val="0B537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None/>
            </a:pPr>
            <a:endParaRPr lang="en-US" dirty="0"/>
          </a:p>
        </p:txBody>
      </p:sp>
      <p:sp>
        <p:nvSpPr>
          <p:cNvPr id="3" name="Rectangle 2"/>
          <p:cNvSpPr/>
          <p:nvPr/>
        </p:nvSpPr>
        <p:spPr>
          <a:xfrm>
            <a:off x="762000" y="1447800"/>
            <a:ext cx="2032000" cy="381000"/>
          </a:xfrm>
          <a:prstGeom prst="rect">
            <a:avLst/>
          </a:prstGeom>
          <a:solidFill>
            <a:srgbClr val="0B5379"/>
          </a:solidFill>
          <a:ln>
            <a:solidFill>
              <a:srgbClr val="0B5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Open Sans"/>
                <a:cs typeface="Open Sans"/>
              </a:rPr>
              <a:t>FACILIATION (16/24)</a:t>
            </a:r>
          </a:p>
        </p:txBody>
      </p:sp>
      <p:sp>
        <p:nvSpPr>
          <p:cNvPr id="4" name="Content Placeholder 6"/>
          <p:cNvSpPr txBox="1">
            <a:spLocks/>
          </p:cNvSpPr>
          <p:nvPr/>
        </p:nvSpPr>
        <p:spPr>
          <a:xfrm>
            <a:off x="3302000" y="1638300"/>
            <a:ext cx="2540000" cy="4000500"/>
          </a:xfrm>
          <a:prstGeom prst="rect">
            <a:avLst/>
          </a:prstGeom>
          <a:solidFill>
            <a:srgbClr val="CCDAE7"/>
          </a:solidFill>
          <a:ln w="9525" cap="flat" cmpd="sng" algn="ctr">
            <a:solidFill>
              <a:srgbClr val="0B537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None/>
            </a:pPr>
            <a:endParaRPr lang="en-US" dirty="0"/>
          </a:p>
        </p:txBody>
      </p:sp>
      <p:sp>
        <p:nvSpPr>
          <p:cNvPr id="6" name="Content Placeholder 6"/>
          <p:cNvSpPr txBox="1">
            <a:spLocks/>
          </p:cNvSpPr>
          <p:nvPr/>
        </p:nvSpPr>
        <p:spPr>
          <a:xfrm>
            <a:off x="6096000" y="1638300"/>
            <a:ext cx="2540000" cy="4000500"/>
          </a:xfrm>
          <a:prstGeom prst="rect">
            <a:avLst/>
          </a:prstGeom>
          <a:solidFill>
            <a:srgbClr val="CCDAE7"/>
          </a:solidFill>
          <a:ln w="9525" cap="flat" cmpd="sng" algn="ctr">
            <a:solidFill>
              <a:srgbClr val="0B537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buNone/>
            </a:pPr>
            <a:endParaRPr lang="en-US" dirty="0"/>
          </a:p>
        </p:txBody>
      </p:sp>
      <p:sp>
        <p:nvSpPr>
          <p:cNvPr id="8" name="Titel 2"/>
          <p:cNvSpPr txBox="1">
            <a:spLocks/>
          </p:cNvSpPr>
          <p:nvPr/>
        </p:nvSpPr>
        <p:spPr>
          <a:xfrm>
            <a:off x="457200" y="685800"/>
            <a:ext cx="8229600" cy="685800"/>
          </a:xfrm>
          <a:prstGeom prst="rect">
            <a:avLst/>
          </a:prstGeom>
        </p:spPr>
        <p:txBody>
          <a:bodyPr>
            <a:normAutofit/>
          </a:bodyPr>
          <a:lstStyle>
            <a:lvl1pPr algn="l" defTabSz="914400" rtl="0" eaLnBrk="1" latinLnBrk="0" hangingPunct="1">
              <a:spcBef>
                <a:spcPct val="0"/>
              </a:spcBef>
              <a:buNone/>
              <a:defRPr sz="3200" kern="1200">
                <a:solidFill>
                  <a:srgbClr val="D9862F"/>
                </a:solidFill>
                <a:latin typeface="Open Sans Light" pitchFamily="34" charset="0"/>
                <a:ea typeface="Open Sans Light" pitchFamily="34" charset="0"/>
                <a:cs typeface="Open Sans Light" pitchFamily="34" charset="0"/>
              </a:defRPr>
            </a:lvl1pPr>
          </a:lstStyle>
          <a:p>
            <a:r>
              <a:rPr lang="en-GB" sz="2400" b="1" dirty="0">
                <a:latin typeface="Open Sans"/>
                <a:cs typeface="Open Sans"/>
              </a:rPr>
              <a:t>PDU Operational </a:t>
            </a:r>
            <a:r>
              <a:rPr lang="en-GB" sz="2400" b="1" dirty="0" smtClean="0">
                <a:latin typeface="Open Sans"/>
                <a:cs typeface="Open Sans"/>
              </a:rPr>
              <a:t>models: </a:t>
            </a:r>
            <a:r>
              <a:rPr lang="en-GB" sz="2400" dirty="0"/>
              <a:t>What are the differences?</a:t>
            </a:r>
          </a:p>
        </p:txBody>
      </p:sp>
      <p:sp>
        <p:nvSpPr>
          <p:cNvPr id="13" name="Rectangle 12"/>
          <p:cNvSpPr/>
          <p:nvPr/>
        </p:nvSpPr>
        <p:spPr>
          <a:xfrm>
            <a:off x="508000" y="1955800"/>
            <a:ext cx="2540000" cy="461665"/>
          </a:xfrm>
          <a:prstGeom prst="rect">
            <a:avLst/>
          </a:prstGeom>
        </p:spPr>
        <p:txBody>
          <a:bodyPr wrap="square">
            <a:spAutoFit/>
          </a:bodyPr>
          <a:lstStyle/>
          <a:p>
            <a:pPr marL="285750" indent="-285750">
              <a:buFont typeface="Arial"/>
              <a:buChar char="•"/>
            </a:pPr>
            <a:r>
              <a:rPr lang="en-GB" sz="1200" dirty="0" smtClean="0"/>
              <a:t>Beneficiaries </a:t>
            </a:r>
            <a:r>
              <a:rPr lang="en-GB" sz="1200" dirty="0"/>
              <a:t>are the tendering and contracting authorities.</a:t>
            </a:r>
          </a:p>
        </p:txBody>
      </p:sp>
      <p:sp>
        <p:nvSpPr>
          <p:cNvPr id="14" name="Rectangle 13"/>
          <p:cNvSpPr/>
          <p:nvPr/>
        </p:nvSpPr>
        <p:spPr>
          <a:xfrm>
            <a:off x="3302000" y="1955800"/>
            <a:ext cx="2540000" cy="461665"/>
          </a:xfrm>
          <a:prstGeom prst="rect">
            <a:avLst/>
          </a:prstGeom>
        </p:spPr>
        <p:txBody>
          <a:bodyPr>
            <a:spAutoFit/>
          </a:bodyPr>
          <a:lstStyle/>
          <a:p>
            <a:pPr marL="285750" indent="-285750">
              <a:buFont typeface="Arial"/>
              <a:buChar char="•"/>
            </a:pPr>
            <a:r>
              <a:rPr lang="en-GB" sz="1200" dirty="0" smtClean="0"/>
              <a:t>PDU </a:t>
            </a:r>
            <a:r>
              <a:rPr lang="en-GB" sz="1200" dirty="0"/>
              <a:t>is the tendering and contracting authority. </a:t>
            </a:r>
          </a:p>
        </p:txBody>
      </p:sp>
      <p:sp>
        <p:nvSpPr>
          <p:cNvPr id="16" name="Rectangle 15"/>
          <p:cNvSpPr/>
          <p:nvPr/>
        </p:nvSpPr>
        <p:spPr>
          <a:xfrm>
            <a:off x="508000" y="2662535"/>
            <a:ext cx="2540000" cy="1015663"/>
          </a:xfrm>
          <a:prstGeom prst="rect">
            <a:avLst/>
          </a:prstGeom>
        </p:spPr>
        <p:txBody>
          <a:bodyPr>
            <a:spAutoFit/>
          </a:bodyPr>
          <a:lstStyle/>
          <a:p>
            <a:pPr marL="285750" indent="-285750">
              <a:buFont typeface="Arial"/>
              <a:buChar char="•"/>
            </a:pPr>
            <a:r>
              <a:rPr lang="en-GB" sz="1200" dirty="0" smtClean="0"/>
              <a:t>Contracts </a:t>
            </a:r>
            <a:r>
              <a:rPr lang="en-GB" sz="1200" dirty="0"/>
              <a:t>are signed between </a:t>
            </a:r>
            <a:r>
              <a:rPr lang="en-GB" sz="1200" dirty="0" smtClean="0"/>
              <a:t>beneficiaries </a:t>
            </a:r>
            <a:r>
              <a:rPr lang="en-GB" sz="1200" dirty="0"/>
              <a:t>and </a:t>
            </a:r>
            <a:r>
              <a:rPr lang="en-GB" sz="1200" dirty="0" smtClean="0"/>
              <a:t>ESCO/Contractors </a:t>
            </a:r>
            <a:r>
              <a:rPr lang="en-GB" sz="1200" dirty="0"/>
              <a:t>(</a:t>
            </a:r>
            <a:r>
              <a:rPr lang="en-GB" sz="1200" dirty="0" smtClean="0"/>
              <a:t>deliver </a:t>
            </a:r>
            <a:r>
              <a:rPr lang="en-GB" sz="1200" dirty="0"/>
              <a:t>the retrofit works to the </a:t>
            </a:r>
            <a:r>
              <a:rPr lang="en-GB" sz="1200" dirty="0" smtClean="0"/>
              <a:t>beneficiaries).</a:t>
            </a:r>
            <a:endParaRPr lang="en-GB" sz="1200" dirty="0"/>
          </a:p>
        </p:txBody>
      </p:sp>
      <p:sp>
        <p:nvSpPr>
          <p:cNvPr id="17" name="Rectangle 16"/>
          <p:cNvSpPr/>
          <p:nvPr/>
        </p:nvSpPr>
        <p:spPr>
          <a:xfrm>
            <a:off x="508000" y="3810000"/>
            <a:ext cx="2540000" cy="1015663"/>
          </a:xfrm>
          <a:prstGeom prst="rect">
            <a:avLst/>
          </a:prstGeom>
        </p:spPr>
        <p:txBody>
          <a:bodyPr>
            <a:spAutoFit/>
          </a:bodyPr>
          <a:lstStyle/>
          <a:p>
            <a:pPr marL="285750" indent="-285750">
              <a:buFont typeface="Arial"/>
              <a:buChar char="•"/>
            </a:pPr>
            <a:r>
              <a:rPr lang="en-GB" sz="1200" dirty="0" smtClean="0"/>
              <a:t>PDU </a:t>
            </a:r>
            <a:r>
              <a:rPr lang="en-GB" sz="1200" dirty="0"/>
              <a:t>facilitates the projects by assisting the beneficiaries during the preparation, the tendering process and the follow-up of the projects. </a:t>
            </a:r>
          </a:p>
        </p:txBody>
      </p:sp>
      <p:sp>
        <p:nvSpPr>
          <p:cNvPr id="18" name="Rectangle 17"/>
          <p:cNvSpPr/>
          <p:nvPr/>
        </p:nvSpPr>
        <p:spPr>
          <a:xfrm>
            <a:off x="3302000" y="2662535"/>
            <a:ext cx="2540000" cy="1015663"/>
          </a:xfrm>
          <a:prstGeom prst="rect">
            <a:avLst/>
          </a:prstGeom>
        </p:spPr>
        <p:txBody>
          <a:bodyPr wrap="square">
            <a:spAutoFit/>
          </a:bodyPr>
          <a:lstStyle/>
          <a:p>
            <a:pPr marL="285750" indent="-285750">
              <a:buFont typeface="Arial"/>
              <a:buChar char="•"/>
            </a:pPr>
            <a:r>
              <a:rPr lang="en-GB" sz="1200" dirty="0" smtClean="0"/>
              <a:t>Contracts </a:t>
            </a:r>
            <a:r>
              <a:rPr lang="en-GB" sz="1200" dirty="0"/>
              <a:t>are signed between </a:t>
            </a:r>
            <a:r>
              <a:rPr lang="en-GB" sz="1200" dirty="0" smtClean="0"/>
              <a:t>PDU </a:t>
            </a:r>
            <a:r>
              <a:rPr lang="en-GB" sz="1200" dirty="0"/>
              <a:t>and the ESCO/Contractors. </a:t>
            </a:r>
            <a:r>
              <a:rPr lang="en-GB" sz="1200" dirty="0" smtClean="0"/>
              <a:t>PDU </a:t>
            </a:r>
            <a:r>
              <a:rPr lang="en-GB" sz="1200" dirty="0"/>
              <a:t>delivers the retrofit works to the beneficiaries.</a:t>
            </a:r>
          </a:p>
        </p:txBody>
      </p:sp>
      <p:sp>
        <p:nvSpPr>
          <p:cNvPr id="19" name="Rectangle 18"/>
          <p:cNvSpPr/>
          <p:nvPr/>
        </p:nvSpPr>
        <p:spPr>
          <a:xfrm>
            <a:off x="3302000" y="3810000"/>
            <a:ext cx="2540000" cy="1015663"/>
          </a:xfrm>
          <a:prstGeom prst="rect">
            <a:avLst/>
          </a:prstGeom>
        </p:spPr>
        <p:txBody>
          <a:bodyPr wrap="square">
            <a:spAutoFit/>
          </a:bodyPr>
          <a:lstStyle/>
          <a:p>
            <a:pPr marL="285750" indent="-285750">
              <a:buFont typeface="Arial"/>
              <a:buChar char="•"/>
            </a:pPr>
            <a:r>
              <a:rPr lang="en-GB" sz="1200" dirty="0" smtClean="0"/>
              <a:t>PDU takes </a:t>
            </a:r>
            <a:r>
              <a:rPr lang="en-GB" sz="1200" dirty="0"/>
              <a:t>on the preparation, the tendering process and the follow-up of the projects. </a:t>
            </a:r>
            <a:r>
              <a:rPr lang="en-GB" sz="1200" dirty="0" smtClean="0"/>
              <a:t>PDU delivers </a:t>
            </a:r>
            <a:r>
              <a:rPr lang="en-GB" sz="1200" dirty="0"/>
              <a:t>the retrofit works to the beneficiaries. </a:t>
            </a:r>
          </a:p>
        </p:txBody>
      </p:sp>
      <p:sp>
        <p:nvSpPr>
          <p:cNvPr id="20" name="Rectangle 19"/>
          <p:cNvSpPr/>
          <p:nvPr/>
        </p:nvSpPr>
        <p:spPr>
          <a:xfrm>
            <a:off x="508000" y="5105400"/>
            <a:ext cx="2540000" cy="276999"/>
          </a:xfrm>
          <a:prstGeom prst="rect">
            <a:avLst/>
          </a:prstGeom>
        </p:spPr>
        <p:txBody>
          <a:bodyPr>
            <a:spAutoFit/>
          </a:bodyPr>
          <a:lstStyle/>
          <a:p>
            <a:pPr marL="285750" indent="-285750">
              <a:buFont typeface="Arial"/>
              <a:buChar char="•"/>
            </a:pPr>
            <a:r>
              <a:rPr lang="en-GB" sz="1200" dirty="0" smtClean="0"/>
              <a:t>PDU shares </a:t>
            </a:r>
            <a:r>
              <a:rPr lang="en-GB" sz="1200" dirty="0"/>
              <a:t>no risks.</a:t>
            </a:r>
          </a:p>
        </p:txBody>
      </p:sp>
      <p:sp>
        <p:nvSpPr>
          <p:cNvPr id="21" name="Rectangle 20"/>
          <p:cNvSpPr/>
          <p:nvPr/>
        </p:nvSpPr>
        <p:spPr>
          <a:xfrm>
            <a:off x="6096000" y="1955800"/>
            <a:ext cx="2540000" cy="461665"/>
          </a:xfrm>
          <a:prstGeom prst="rect">
            <a:avLst/>
          </a:prstGeom>
        </p:spPr>
        <p:txBody>
          <a:bodyPr wrap="square">
            <a:spAutoFit/>
          </a:bodyPr>
          <a:lstStyle/>
          <a:p>
            <a:pPr marL="285750" indent="-285750">
              <a:buFont typeface="Arial"/>
              <a:buChar char="•"/>
            </a:pPr>
            <a:r>
              <a:rPr lang="en-GB" sz="1200" dirty="0"/>
              <a:t>B</a:t>
            </a:r>
            <a:r>
              <a:rPr lang="en-GB" sz="1200" dirty="0" smtClean="0"/>
              <a:t>eneficiaries </a:t>
            </a:r>
            <a:r>
              <a:rPr lang="en-GB" sz="1200" dirty="0"/>
              <a:t>are the tendering and contracting authorities.</a:t>
            </a:r>
          </a:p>
        </p:txBody>
      </p:sp>
      <p:sp>
        <p:nvSpPr>
          <p:cNvPr id="22" name="Rectangle 21"/>
          <p:cNvSpPr/>
          <p:nvPr/>
        </p:nvSpPr>
        <p:spPr>
          <a:xfrm>
            <a:off x="3302000" y="5105400"/>
            <a:ext cx="2540000" cy="461665"/>
          </a:xfrm>
          <a:prstGeom prst="rect">
            <a:avLst/>
          </a:prstGeom>
        </p:spPr>
        <p:txBody>
          <a:bodyPr>
            <a:spAutoFit/>
          </a:bodyPr>
          <a:lstStyle/>
          <a:p>
            <a:pPr marL="285750" indent="-285750">
              <a:buFont typeface="Arial"/>
              <a:buChar char="•"/>
            </a:pPr>
            <a:r>
              <a:rPr lang="en-GB" sz="1200" dirty="0" smtClean="0"/>
              <a:t>PDU takes on  </a:t>
            </a:r>
            <a:r>
              <a:rPr lang="en-GB" sz="1200" dirty="0"/>
              <a:t>the technical </a:t>
            </a:r>
            <a:r>
              <a:rPr lang="en-GB" sz="1200" dirty="0" smtClean="0"/>
              <a:t>risks.</a:t>
            </a:r>
            <a:endParaRPr lang="en-GB" sz="1200" dirty="0"/>
          </a:p>
        </p:txBody>
      </p:sp>
      <p:sp>
        <p:nvSpPr>
          <p:cNvPr id="23" name="Rectangle 22"/>
          <p:cNvSpPr/>
          <p:nvPr/>
        </p:nvSpPr>
        <p:spPr>
          <a:xfrm>
            <a:off x="6096000" y="2662535"/>
            <a:ext cx="2540000" cy="1015663"/>
          </a:xfrm>
          <a:prstGeom prst="rect">
            <a:avLst/>
          </a:prstGeom>
        </p:spPr>
        <p:txBody>
          <a:bodyPr>
            <a:spAutoFit/>
          </a:bodyPr>
          <a:lstStyle/>
          <a:p>
            <a:pPr marL="285750" indent="-285750">
              <a:buFont typeface="Arial"/>
              <a:buChar char="•"/>
            </a:pPr>
            <a:r>
              <a:rPr lang="en-GB" sz="1200" dirty="0"/>
              <a:t>C</a:t>
            </a:r>
            <a:r>
              <a:rPr lang="en-GB" sz="1200" dirty="0" smtClean="0"/>
              <a:t>ontracts </a:t>
            </a:r>
            <a:r>
              <a:rPr lang="en-GB" sz="1200" dirty="0"/>
              <a:t>are signed between </a:t>
            </a:r>
            <a:r>
              <a:rPr lang="en-GB" sz="1200" dirty="0" smtClean="0"/>
              <a:t>beneficiaries the </a:t>
            </a:r>
            <a:r>
              <a:rPr lang="en-GB" sz="1200" dirty="0"/>
              <a:t>ESCO/Contractors </a:t>
            </a:r>
            <a:r>
              <a:rPr lang="en-GB" sz="1200" dirty="0" smtClean="0"/>
              <a:t>(deliver </a:t>
            </a:r>
            <a:r>
              <a:rPr lang="en-GB" sz="1200" dirty="0"/>
              <a:t>the retrofit works to the </a:t>
            </a:r>
            <a:r>
              <a:rPr lang="en-GB" sz="1200" dirty="0" smtClean="0"/>
              <a:t>beneficiaries).</a:t>
            </a:r>
            <a:endParaRPr lang="en-GB" sz="1200" dirty="0"/>
          </a:p>
        </p:txBody>
      </p:sp>
      <p:sp>
        <p:nvSpPr>
          <p:cNvPr id="24" name="Rectangle 23"/>
          <p:cNvSpPr/>
          <p:nvPr/>
        </p:nvSpPr>
        <p:spPr>
          <a:xfrm>
            <a:off x="6096000" y="3810000"/>
            <a:ext cx="2540000" cy="646331"/>
          </a:xfrm>
          <a:prstGeom prst="rect">
            <a:avLst/>
          </a:prstGeom>
        </p:spPr>
        <p:txBody>
          <a:bodyPr>
            <a:spAutoFit/>
          </a:bodyPr>
          <a:lstStyle/>
          <a:p>
            <a:pPr marL="285750" indent="-285750">
              <a:buFont typeface="Arial"/>
              <a:buChar char="•"/>
            </a:pPr>
            <a:r>
              <a:rPr lang="en-GB" sz="1200" dirty="0" smtClean="0"/>
              <a:t>PDU assesses </a:t>
            </a:r>
            <a:r>
              <a:rPr lang="en-GB" sz="1200" dirty="0"/>
              <a:t>the bankability of the projects </a:t>
            </a:r>
            <a:r>
              <a:rPr lang="en-GB" sz="1200" dirty="0" smtClean="0"/>
              <a:t>and provides financing. </a:t>
            </a:r>
            <a:endParaRPr lang="en-GB" sz="1200" dirty="0"/>
          </a:p>
        </p:txBody>
      </p:sp>
      <p:sp>
        <p:nvSpPr>
          <p:cNvPr id="25" name="Rectangle 24"/>
          <p:cNvSpPr/>
          <p:nvPr/>
        </p:nvSpPr>
        <p:spPr>
          <a:xfrm>
            <a:off x="6096000" y="5105400"/>
            <a:ext cx="2540000" cy="461665"/>
          </a:xfrm>
          <a:prstGeom prst="rect">
            <a:avLst/>
          </a:prstGeom>
        </p:spPr>
        <p:txBody>
          <a:bodyPr>
            <a:spAutoFit/>
          </a:bodyPr>
          <a:lstStyle/>
          <a:p>
            <a:pPr marL="285750" indent="-285750">
              <a:buFont typeface="Arial"/>
              <a:buChar char="•"/>
            </a:pPr>
            <a:r>
              <a:rPr lang="en-GB" sz="1200" dirty="0" smtClean="0"/>
              <a:t>PDU takes on the </a:t>
            </a:r>
            <a:r>
              <a:rPr lang="en-GB" sz="1200" dirty="0"/>
              <a:t>financial </a:t>
            </a:r>
            <a:r>
              <a:rPr lang="en-GB" sz="1200" dirty="0" smtClean="0"/>
              <a:t>risks.</a:t>
            </a:r>
            <a:endParaRPr lang="en-GB" sz="1200" dirty="0"/>
          </a:p>
        </p:txBody>
      </p:sp>
      <p:sp>
        <p:nvSpPr>
          <p:cNvPr id="32" name="Rectangle 31"/>
          <p:cNvSpPr/>
          <p:nvPr/>
        </p:nvSpPr>
        <p:spPr>
          <a:xfrm>
            <a:off x="3581400" y="1447800"/>
            <a:ext cx="2032000" cy="381000"/>
          </a:xfrm>
          <a:prstGeom prst="rect">
            <a:avLst/>
          </a:prstGeom>
          <a:solidFill>
            <a:srgbClr val="0B5379"/>
          </a:solidFill>
          <a:ln>
            <a:solidFill>
              <a:srgbClr val="0B5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Open Sans"/>
                <a:cs typeface="Open Sans"/>
              </a:rPr>
              <a:t>INTEGRATION (8/24)</a:t>
            </a:r>
          </a:p>
        </p:txBody>
      </p:sp>
      <p:sp>
        <p:nvSpPr>
          <p:cNvPr id="33" name="Rectangle 32"/>
          <p:cNvSpPr/>
          <p:nvPr/>
        </p:nvSpPr>
        <p:spPr>
          <a:xfrm>
            <a:off x="6324600" y="1447800"/>
            <a:ext cx="2032000" cy="381000"/>
          </a:xfrm>
          <a:prstGeom prst="rect">
            <a:avLst/>
          </a:prstGeom>
          <a:solidFill>
            <a:srgbClr val="0B5379"/>
          </a:solidFill>
          <a:ln>
            <a:solidFill>
              <a:srgbClr val="0B5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Open Sans"/>
                <a:cs typeface="Open Sans"/>
              </a:rPr>
              <a:t>FINANCING ONLY (3/24)</a:t>
            </a:r>
          </a:p>
        </p:txBody>
      </p:sp>
      <p:sp>
        <p:nvSpPr>
          <p:cNvPr id="34" name="Title 20"/>
          <p:cNvSpPr txBox="1">
            <a:spLocks/>
          </p:cNvSpPr>
          <p:nvPr/>
        </p:nvSpPr>
        <p:spPr>
          <a:xfrm>
            <a:off x="457200" y="5867400"/>
            <a:ext cx="82296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rgbClr val="D9862F"/>
                </a:solidFill>
                <a:latin typeface="Open Sans Light" pitchFamily="34" charset="0"/>
                <a:ea typeface="Open Sans Light" pitchFamily="34" charset="0"/>
                <a:cs typeface="Open Sans Light" pitchFamily="34" charset="0"/>
              </a:defRPr>
            </a:lvl1pPr>
          </a:lstStyle>
          <a:p>
            <a:r>
              <a:rPr lang="en-GB" sz="1600" dirty="0">
                <a:solidFill>
                  <a:schemeClr val="tx1"/>
                </a:solidFill>
              </a:rPr>
              <a:t>The main difference between the </a:t>
            </a:r>
            <a:r>
              <a:rPr lang="en-GB" sz="1600" dirty="0" smtClean="0">
                <a:solidFill>
                  <a:schemeClr val="tx1"/>
                </a:solidFill>
              </a:rPr>
              <a:t>models </a:t>
            </a:r>
            <a:r>
              <a:rPr lang="en-GB" sz="1600" dirty="0">
                <a:solidFill>
                  <a:schemeClr val="tx1"/>
                </a:solidFill>
              </a:rPr>
              <a:t>is the contractual relationship with the ESCO or </a:t>
            </a:r>
            <a:r>
              <a:rPr lang="en-GB" sz="1600" dirty="0" smtClean="0">
                <a:solidFill>
                  <a:schemeClr val="tx1"/>
                </a:solidFill>
              </a:rPr>
              <a:t>contractors and the resulting impact </a:t>
            </a:r>
            <a:r>
              <a:rPr lang="en-GB" sz="1600" dirty="0">
                <a:solidFill>
                  <a:schemeClr val="tx1"/>
                </a:solidFill>
              </a:rPr>
              <a:t>on the risks and public balance sheet of the PDU.</a:t>
            </a:r>
          </a:p>
        </p:txBody>
      </p:sp>
    </p:spTree>
    <p:extLst>
      <p:ext uri="{BB962C8B-B14F-4D97-AF65-F5344CB8AC3E}">
        <p14:creationId xmlns:p14="http://schemas.microsoft.com/office/powerpoint/2010/main" val="1414143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Municipal example: ENSAMB</a:t>
            </a:r>
            <a:endParaRPr lang="en-GB" dirty="0"/>
          </a:p>
        </p:txBody>
      </p:sp>
      <p:pic>
        <p:nvPicPr>
          <p:cNvPr id="4" name="Image 1"/>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35000" y="1930400"/>
            <a:ext cx="7874000" cy="3987800"/>
          </a:xfrm>
          <a:prstGeom prst="rect">
            <a:avLst/>
          </a:prstGeom>
        </p:spPr>
      </p:pic>
    </p:spTree>
    <p:extLst>
      <p:ext uri="{BB962C8B-B14F-4D97-AF65-F5344CB8AC3E}">
        <p14:creationId xmlns:p14="http://schemas.microsoft.com/office/powerpoint/2010/main" val="2033093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TYnvest">
      <a:dk1>
        <a:sysClr val="windowText" lastClr="000000"/>
      </a:dk1>
      <a:lt1>
        <a:sysClr val="window" lastClr="FFFFFF"/>
      </a:lt1>
      <a:dk2>
        <a:srgbClr val="D9862F"/>
      </a:dk2>
      <a:lt2>
        <a:srgbClr val="EEECE1"/>
      </a:lt2>
      <a:accent1>
        <a:srgbClr val="FFCD0D"/>
      </a:accent1>
      <a:accent2>
        <a:srgbClr val="C00000"/>
      </a:accent2>
      <a:accent3>
        <a:srgbClr val="539432"/>
      </a:accent3>
      <a:accent4>
        <a:srgbClr val="B2A2C7"/>
      </a:accent4>
      <a:accent5>
        <a:srgbClr val="4BACC6"/>
      </a:accent5>
      <a:accent6>
        <a:srgbClr val="F79646"/>
      </a:accent6>
      <a:hlink>
        <a:srgbClr val="1F497D"/>
      </a:hlink>
      <a:folHlink>
        <a:srgbClr val="C00000"/>
      </a:folHlink>
    </a:clrScheme>
    <a:fontScheme name="CITYnves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9682</TotalTime>
  <Words>2011</Words>
  <Application>Microsoft Macintosh PowerPoint</Application>
  <PresentationFormat>Diavoorstelling (4:3)</PresentationFormat>
  <Paragraphs>342</Paragraphs>
  <Slides>29</Slides>
  <Notes>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29</vt:i4>
      </vt:variant>
    </vt:vector>
  </HeadingPairs>
  <TitlesOfParts>
    <vt:vector size="39" baseType="lpstr">
      <vt:lpstr>Calibri</vt:lpstr>
      <vt:lpstr>Courier New</vt:lpstr>
      <vt:lpstr>FontAwesome</vt:lpstr>
      <vt:lpstr>Gill Sans</vt:lpstr>
      <vt:lpstr>Open Sans</vt:lpstr>
      <vt:lpstr>Open Sans Light</vt:lpstr>
      <vt:lpstr>Wingdings</vt:lpstr>
      <vt:lpstr>ヒラギノ角ゴ ProN W3</vt:lpstr>
      <vt:lpstr>Arial</vt:lpstr>
      <vt:lpstr>Office Theme</vt:lpstr>
      <vt:lpstr>CITYnvest</vt:lpstr>
      <vt:lpstr>Structure of this session</vt:lpstr>
      <vt:lpstr>Rationale of CITYnvest</vt:lpstr>
      <vt:lpstr> Holistic solutions framework: what CITYnvest has to offer  </vt:lpstr>
      <vt:lpstr>In-depth study: What have we done?</vt:lpstr>
      <vt:lpstr>Business models:  Common practices</vt:lpstr>
      <vt:lpstr>Business models:  What are the main characteristics?</vt:lpstr>
      <vt:lpstr>PowerPoint-presentatie</vt:lpstr>
      <vt:lpstr>Municipal example: ENSAMB</vt:lpstr>
      <vt:lpstr>Models positioning: Models involving facilitation are mainly financed via Financial Institutions or ESCOs while models using integration are mainly financed through the Program Delivery Unit (PDU) or an investment fund.</vt:lpstr>
      <vt:lpstr>Level of Ambition:  The great majority of the models target Perimeter 1 or “standard market practice”, though factor 2 (50% savings) models gain in attention, factor 4 (75% savings) remain marginal.</vt:lpstr>
      <vt:lpstr>Decision mapping</vt:lpstr>
      <vt:lpstr>Capacity building Step-by-step guidance tools</vt:lpstr>
      <vt:lpstr>Pilot Region Liège</vt:lpstr>
      <vt:lpstr>Pilot Region Liège</vt:lpstr>
      <vt:lpstr>Pilot region Rhodope – Main challenges</vt:lpstr>
      <vt:lpstr>One-Stop-Shop Rhodoshop Creation based on GRE-Liege Model</vt:lpstr>
      <vt:lpstr>Critical Factors for Success</vt:lpstr>
      <vt:lpstr>Pilot Region Murcia</vt:lpstr>
      <vt:lpstr>Murcia CITYnvest Action Plan</vt:lpstr>
      <vt:lpstr>PowerPoint-presentatie</vt:lpstr>
      <vt:lpstr>National Capacity Building programme</vt:lpstr>
      <vt:lpstr>Monitoring of investments and energy savings</vt:lpstr>
      <vt:lpstr>Project coordination key lessons learned (1)</vt:lpstr>
      <vt:lpstr>Project coordination key lessons learned (2)</vt:lpstr>
      <vt:lpstr>Key lessons learned on the replication process</vt:lpstr>
      <vt:lpstr>Next steps</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Paulo Rosa</dc:creator>
  <cp:lastModifiedBy>Elise Steyaert</cp:lastModifiedBy>
  <cp:revision>248</cp:revision>
  <dcterms:created xsi:type="dcterms:W3CDTF">2006-08-16T00:00:00Z</dcterms:created>
  <dcterms:modified xsi:type="dcterms:W3CDTF">2017-01-18T13:14:06Z</dcterms:modified>
</cp:coreProperties>
</file>